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45" r:id="rId4"/>
    <p:sldMasterId id="2147483746" r:id="rId5"/>
    <p:sldMasterId id="2147483748" r:id="rId6"/>
    <p:sldMasterId id="2147483749" r:id="rId7"/>
  </p:sldMasterIdLst>
  <p:notesMasterIdLst>
    <p:notesMasterId r:id="rId27"/>
  </p:notesMasterIdLst>
  <p:sldIdLst>
    <p:sldId id="256" r:id="rId8"/>
    <p:sldId id="261" r:id="rId9"/>
    <p:sldId id="312" r:id="rId10"/>
    <p:sldId id="313" r:id="rId11"/>
    <p:sldId id="310" r:id="rId12"/>
    <p:sldId id="279" r:id="rId13"/>
    <p:sldId id="311" r:id="rId14"/>
    <p:sldId id="314" r:id="rId15"/>
    <p:sldId id="316" r:id="rId16"/>
    <p:sldId id="315" r:id="rId17"/>
    <p:sldId id="317" r:id="rId18"/>
    <p:sldId id="318" r:id="rId19"/>
    <p:sldId id="319" r:id="rId20"/>
    <p:sldId id="321" r:id="rId21"/>
    <p:sldId id="320" r:id="rId22"/>
    <p:sldId id="322" r:id="rId23"/>
    <p:sldId id="323" r:id="rId24"/>
    <p:sldId id="305" r:id="rId25"/>
    <p:sldId id="306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Georgia" panose="02040502050405020303" pitchFamily="18" charset="0"/>
      <p:regular r:id="rId32"/>
      <p:bold r:id="rId33"/>
      <p:italic r:id="rId34"/>
      <p:boldItalic r:id="rId35"/>
    </p:embeddedFont>
    <p:embeddedFont>
      <p:font typeface="Proxima Nova" panose="020B0604020202020204" charset="0"/>
      <p:regular r:id="rId36"/>
      <p:bold r:id="rId37"/>
      <p:italic r:id="rId38"/>
      <p:boldItalic r:id="rId39"/>
    </p:embeddedFont>
    <p:embeddedFont>
      <p:font typeface="Proxima Nova Semibold" panose="020B0604020202020204" charset="0"/>
      <p:regular r:id="rId40"/>
      <p:bold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AB9D69D-11A3-468C-99E2-94332709F844}">
  <a:tblStyle styleId="{6AB9D69D-11A3-468C-99E2-94332709F84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97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font" Target="fonts/font12.fntdata"/><Relationship Id="rId21" Type="http://schemas.openxmlformats.org/officeDocument/2006/relationships/slide" Target="slides/slide14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font" Target="fonts/font4.fntdata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presProps" Target="presProp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ableStyles" Target="tableStyles.xml"/><Relationship Id="rId20" Type="http://schemas.openxmlformats.org/officeDocument/2006/relationships/slide" Target="slides/slide13.xml"/><Relationship Id="rId41" Type="http://schemas.openxmlformats.org/officeDocument/2006/relationships/font" Target="fonts/font14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3427DB-7EF1-4AE6-AF2F-C6081A89A102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95B16A72-9D69-4E3A-88AA-10282E871376}">
      <dgm:prSet phldrT="[Text]" custT="1"/>
      <dgm:spPr>
        <a:solidFill>
          <a:srgbClr val="C2C2C2"/>
        </a:solidFill>
      </dgm:spPr>
      <dgm:t>
        <a:bodyPr/>
        <a:lstStyle/>
        <a:p>
          <a:r>
            <a:rPr lang="en-US" sz="1050" b="1">
              <a:solidFill>
                <a:srgbClr val="7030A0"/>
              </a:solidFill>
            </a:rPr>
            <a:t>Semantic web</a:t>
          </a:r>
          <a:endParaRPr lang="nl-BE" sz="1050" b="1">
            <a:solidFill>
              <a:srgbClr val="7030A0"/>
            </a:solidFill>
          </a:endParaRPr>
        </a:p>
      </dgm:t>
    </dgm:pt>
    <dgm:pt modelId="{5BE7D600-1268-437F-A6BD-1FE317B53E07}" type="parTrans" cxnId="{AACBA5AA-7E5F-44CC-8792-11C4D4479EB6}">
      <dgm:prSet/>
      <dgm:spPr/>
      <dgm:t>
        <a:bodyPr/>
        <a:lstStyle/>
        <a:p>
          <a:endParaRPr lang="nl-BE"/>
        </a:p>
      </dgm:t>
    </dgm:pt>
    <dgm:pt modelId="{35B0B6C2-5F78-4A1B-AFD9-83E8DB6CC292}" type="sibTrans" cxnId="{AACBA5AA-7E5F-44CC-8792-11C4D4479EB6}">
      <dgm:prSet/>
      <dgm:spPr/>
      <dgm:t>
        <a:bodyPr/>
        <a:lstStyle/>
        <a:p>
          <a:endParaRPr lang="nl-BE"/>
        </a:p>
      </dgm:t>
    </dgm:pt>
    <dgm:pt modelId="{0009AE62-486A-4265-9482-EEEAC019252C}">
      <dgm:prSet phldrT="[Text]" custT="1"/>
      <dgm:spPr>
        <a:solidFill>
          <a:srgbClr val="EED216"/>
        </a:solidFill>
      </dgm:spPr>
      <dgm:t>
        <a:bodyPr/>
        <a:lstStyle/>
        <a:p>
          <a:r>
            <a:rPr lang="en-US" sz="800" b="1">
              <a:solidFill>
                <a:srgbClr val="7030A0"/>
              </a:solidFill>
            </a:rPr>
            <a:t>Governance</a:t>
          </a:r>
          <a:endParaRPr lang="nl-BE" sz="800" b="1">
            <a:solidFill>
              <a:srgbClr val="7030A0"/>
            </a:solidFill>
          </a:endParaRPr>
        </a:p>
      </dgm:t>
    </dgm:pt>
    <dgm:pt modelId="{B460B564-7471-4FEB-8DC5-00A94EBD160B}" type="parTrans" cxnId="{ADB819AF-3D32-4843-B563-2AE1ABA2D49F}">
      <dgm:prSet/>
      <dgm:spPr/>
      <dgm:t>
        <a:bodyPr/>
        <a:lstStyle/>
        <a:p>
          <a:endParaRPr lang="nl-BE"/>
        </a:p>
      </dgm:t>
    </dgm:pt>
    <dgm:pt modelId="{DED3311C-297E-468D-BD51-5833C9BF3FDD}" type="sibTrans" cxnId="{ADB819AF-3D32-4843-B563-2AE1ABA2D49F}">
      <dgm:prSet/>
      <dgm:spPr/>
      <dgm:t>
        <a:bodyPr/>
        <a:lstStyle/>
        <a:p>
          <a:endParaRPr lang="nl-BE"/>
        </a:p>
      </dgm:t>
    </dgm:pt>
    <dgm:pt modelId="{AE751318-F02E-4FA2-BE69-66E6ED704701}">
      <dgm:prSet phldrT="[Text]" custT="1"/>
      <dgm:spPr>
        <a:solidFill>
          <a:srgbClr val="C2E812"/>
        </a:solidFill>
      </dgm:spPr>
      <dgm:t>
        <a:bodyPr/>
        <a:lstStyle/>
        <a:p>
          <a:r>
            <a:rPr lang="en-US" sz="900" b="1">
              <a:solidFill>
                <a:srgbClr val="7030A0"/>
              </a:solidFill>
            </a:rPr>
            <a:t>Cocreation</a:t>
          </a:r>
          <a:endParaRPr lang="nl-BE" sz="900" b="1">
            <a:solidFill>
              <a:srgbClr val="7030A0"/>
            </a:solidFill>
          </a:endParaRPr>
        </a:p>
      </dgm:t>
    </dgm:pt>
    <dgm:pt modelId="{7435E28C-836E-48EF-9633-809962852F8E}" type="parTrans" cxnId="{AA63C60B-5CC1-4A13-AAFD-39FA94F140A8}">
      <dgm:prSet/>
      <dgm:spPr/>
      <dgm:t>
        <a:bodyPr/>
        <a:lstStyle/>
        <a:p>
          <a:endParaRPr lang="nl-BE"/>
        </a:p>
      </dgm:t>
    </dgm:pt>
    <dgm:pt modelId="{C836A5E7-B86F-49A1-BC49-0CBF17935AFC}" type="sibTrans" cxnId="{AA63C60B-5CC1-4A13-AAFD-39FA94F140A8}">
      <dgm:prSet/>
      <dgm:spPr/>
      <dgm:t>
        <a:bodyPr/>
        <a:lstStyle/>
        <a:p>
          <a:endParaRPr lang="nl-BE"/>
        </a:p>
      </dgm:t>
    </dgm:pt>
    <dgm:pt modelId="{C0359A9A-1390-4BED-8462-9F2247FE62ED}">
      <dgm:prSet phldrT="[Text]"/>
      <dgm:spPr/>
      <dgm:t>
        <a:bodyPr/>
        <a:lstStyle/>
        <a:p>
          <a:r>
            <a:rPr lang="en-US" dirty="0"/>
            <a:t>Workshops</a:t>
          </a:r>
          <a:endParaRPr lang="nl-BE" dirty="0"/>
        </a:p>
      </dgm:t>
    </dgm:pt>
    <dgm:pt modelId="{1F68F038-1BAC-470B-83D5-09D1D678FAA6}" type="parTrans" cxnId="{30250C08-17E8-46C4-908C-F5B704DBF37A}">
      <dgm:prSet/>
      <dgm:spPr/>
      <dgm:t>
        <a:bodyPr/>
        <a:lstStyle/>
        <a:p>
          <a:endParaRPr lang="nl-BE"/>
        </a:p>
      </dgm:t>
    </dgm:pt>
    <dgm:pt modelId="{6CC1E533-F5F3-4DC4-9543-042347B549D5}" type="sibTrans" cxnId="{30250C08-17E8-46C4-908C-F5B704DBF37A}">
      <dgm:prSet/>
      <dgm:spPr/>
      <dgm:t>
        <a:bodyPr/>
        <a:lstStyle/>
        <a:p>
          <a:endParaRPr lang="nl-BE"/>
        </a:p>
      </dgm:t>
    </dgm:pt>
    <dgm:pt modelId="{F14A565D-D724-4ED2-AA25-D8B2D3E94416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900" b="1" dirty="0">
              <a:solidFill>
                <a:srgbClr val="7030A0"/>
              </a:solidFill>
            </a:rPr>
            <a:t>Publishing tools</a:t>
          </a:r>
          <a:endParaRPr lang="nl-BE" sz="900" b="1" dirty="0">
            <a:solidFill>
              <a:srgbClr val="7030A0"/>
            </a:solidFill>
          </a:endParaRPr>
        </a:p>
      </dgm:t>
    </dgm:pt>
    <dgm:pt modelId="{2A7C6FB7-0E2C-4BBD-A3AD-34AD93BE9763}" type="parTrans" cxnId="{2FC4C42C-F619-46CD-B1E4-4BB533AF8939}">
      <dgm:prSet/>
      <dgm:spPr/>
      <dgm:t>
        <a:bodyPr/>
        <a:lstStyle/>
        <a:p>
          <a:endParaRPr lang="nl-BE"/>
        </a:p>
      </dgm:t>
    </dgm:pt>
    <dgm:pt modelId="{3B8AD3A8-C9F4-49B9-BEA8-8E68651E11A4}" type="sibTrans" cxnId="{2FC4C42C-F619-46CD-B1E4-4BB533AF8939}">
      <dgm:prSet/>
      <dgm:spPr/>
      <dgm:t>
        <a:bodyPr/>
        <a:lstStyle/>
        <a:p>
          <a:endParaRPr lang="nl-BE"/>
        </a:p>
      </dgm:t>
    </dgm:pt>
    <dgm:pt modelId="{4CE24333-7FAB-4162-B2D2-606A3BA402AA}">
      <dgm:prSet phldrT="[Text]"/>
      <dgm:spPr/>
      <dgm:t>
        <a:bodyPr/>
        <a:lstStyle/>
        <a:p>
          <a:r>
            <a:rPr lang="en-US" dirty="0"/>
            <a:t>Toolchain</a:t>
          </a:r>
        </a:p>
        <a:p>
          <a:r>
            <a:rPr lang="en-US" dirty="0"/>
            <a:t>Technical agreements</a:t>
          </a:r>
        </a:p>
      </dgm:t>
    </dgm:pt>
    <dgm:pt modelId="{E6864591-FD70-4489-AF55-692599C66A75}" type="parTrans" cxnId="{E1F47D7D-A9EB-4301-8C29-68D9D84BDE94}">
      <dgm:prSet/>
      <dgm:spPr/>
      <dgm:t>
        <a:bodyPr/>
        <a:lstStyle/>
        <a:p>
          <a:endParaRPr lang="nl-BE"/>
        </a:p>
      </dgm:t>
    </dgm:pt>
    <dgm:pt modelId="{EAC5C3DE-D8A5-4CDB-AEAD-3D8EB3FB84CD}" type="sibTrans" cxnId="{E1F47D7D-A9EB-4301-8C29-68D9D84BDE94}">
      <dgm:prSet/>
      <dgm:spPr/>
      <dgm:t>
        <a:bodyPr/>
        <a:lstStyle/>
        <a:p>
          <a:endParaRPr lang="nl-BE"/>
        </a:p>
      </dgm:t>
    </dgm:pt>
    <dgm:pt modelId="{175104BA-3DEA-4CB7-8DDF-3E01A8B59EAE}">
      <dgm:prSet phldrT="[Text]"/>
      <dgm:spPr/>
      <dgm:t>
        <a:bodyPr/>
        <a:lstStyle/>
        <a:p>
          <a:r>
            <a:rPr lang="en-US" dirty="0"/>
            <a:t>Vocabularies, application profiles</a:t>
          </a:r>
          <a:endParaRPr lang="nl-BE" dirty="0"/>
        </a:p>
      </dgm:t>
    </dgm:pt>
    <dgm:pt modelId="{DDAB6E7C-0407-4488-808E-46B6648395CB}" type="parTrans" cxnId="{9CF30D3D-9E0B-4520-A96A-38887329A916}">
      <dgm:prSet/>
      <dgm:spPr/>
      <dgm:t>
        <a:bodyPr/>
        <a:lstStyle/>
        <a:p>
          <a:endParaRPr lang="nl-BE"/>
        </a:p>
      </dgm:t>
    </dgm:pt>
    <dgm:pt modelId="{DD20055D-4257-4F95-B1CB-A301B3D79DF1}" type="sibTrans" cxnId="{9CF30D3D-9E0B-4520-A96A-38887329A916}">
      <dgm:prSet/>
      <dgm:spPr/>
      <dgm:t>
        <a:bodyPr/>
        <a:lstStyle/>
        <a:p>
          <a:endParaRPr lang="nl-BE"/>
        </a:p>
      </dgm:t>
    </dgm:pt>
    <dgm:pt modelId="{055EE332-962B-441B-996A-31DF0BCB6419}">
      <dgm:prSet phldrT="[Text]"/>
      <dgm:spPr/>
      <dgm:t>
        <a:bodyPr/>
        <a:lstStyle/>
        <a:p>
          <a:r>
            <a:rPr lang="en-US" dirty="0"/>
            <a:t>Transparency</a:t>
          </a:r>
          <a:endParaRPr lang="nl-BE" dirty="0"/>
        </a:p>
      </dgm:t>
    </dgm:pt>
    <dgm:pt modelId="{FB075063-BC4B-4812-9924-4EB41E075A9B}" type="parTrans" cxnId="{72551591-0EDF-4E95-9BCA-7ABD9B151706}">
      <dgm:prSet/>
      <dgm:spPr/>
      <dgm:t>
        <a:bodyPr/>
        <a:lstStyle/>
        <a:p>
          <a:endParaRPr lang="nl-BE"/>
        </a:p>
      </dgm:t>
    </dgm:pt>
    <dgm:pt modelId="{42D505C8-EC50-47CB-9928-FAAAC0E73298}" type="sibTrans" cxnId="{72551591-0EDF-4E95-9BCA-7ABD9B151706}">
      <dgm:prSet/>
      <dgm:spPr/>
      <dgm:t>
        <a:bodyPr/>
        <a:lstStyle/>
        <a:p>
          <a:endParaRPr lang="nl-BE"/>
        </a:p>
      </dgm:t>
    </dgm:pt>
    <dgm:pt modelId="{5E629449-F1CD-470A-9987-24E8A62260CF}">
      <dgm:prSet phldrT="[Text]"/>
      <dgm:spPr/>
      <dgm:t>
        <a:bodyPr/>
        <a:lstStyle/>
        <a:p>
          <a:r>
            <a:rPr lang="en-US" dirty="0"/>
            <a:t>Multilingual, persistent identifiers</a:t>
          </a:r>
          <a:endParaRPr lang="nl-BE" dirty="0"/>
        </a:p>
      </dgm:t>
    </dgm:pt>
    <dgm:pt modelId="{1E830A06-B038-43BB-B35A-C5E32A8EA7A7}" type="parTrans" cxnId="{8E5A9674-EC8B-49EE-B7B1-82C9E22D504B}">
      <dgm:prSet/>
      <dgm:spPr/>
      <dgm:t>
        <a:bodyPr/>
        <a:lstStyle/>
        <a:p>
          <a:endParaRPr lang="nl-BE"/>
        </a:p>
      </dgm:t>
    </dgm:pt>
    <dgm:pt modelId="{093E4C10-1490-4312-A7FA-13557468B268}" type="sibTrans" cxnId="{8E5A9674-EC8B-49EE-B7B1-82C9E22D504B}">
      <dgm:prSet/>
      <dgm:spPr/>
      <dgm:t>
        <a:bodyPr/>
        <a:lstStyle/>
        <a:p>
          <a:endParaRPr lang="nl-BE"/>
        </a:p>
      </dgm:t>
    </dgm:pt>
    <dgm:pt modelId="{B07A55F1-E79C-4182-8677-99D9965E9AA0}">
      <dgm:prSet phldrT="[Text]"/>
      <dgm:spPr/>
      <dgm:t>
        <a:bodyPr/>
        <a:lstStyle/>
        <a:p>
          <a:r>
            <a:rPr lang="nl-BE" dirty="0"/>
            <a:t>Online </a:t>
          </a:r>
          <a:r>
            <a:rPr lang="nl-BE" dirty="0" err="1"/>
            <a:t>consultation</a:t>
          </a:r>
          <a:endParaRPr lang="nl-BE" dirty="0"/>
        </a:p>
        <a:p>
          <a:r>
            <a:rPr lang="nl-BE" dirty="0" err="1"/>
            <a:t>Facilitate</a:t>
          </a:r>
          <a:r>
            <a:rPr lang="nl-BE" dirty="0"/>
            <a:t> engagement</a:t>
          </a:r>
        </a:p>
      </dgm:t>
    </dgm:pt>
    <dgm:pt modelId="{502A5562-D805-4F7E-9896-BF12DF0EEE8B}" type="parTrans" cxnId="{169C93E4-3810-49D5-BD13-74D6CEE6A595}">
      <dgm:prSet/>
      <dgm:spPr/>
      <dgm:t>
        <a:bodyPr/>
        <a:lstStyle/>
        <a:p>
          <a:endParaRPr lang="nl-BE"/>
        </a:p>
      </dgm:t>
    </dgm:pt>
    <dgm:pt modelId="{DE602842-AC74-442C-9854-DF5751BC186D}" type="sibTrans" cxnId="{169C93E4-3810-49D5-BD13-74D6CEE6A595}">
      <dgm:prSet/>
      <dgm:spPr/>
      <dgm:t>
        <a:bodyPr/>
        <a:lstStyle/>
        <a:p>
          <a:endParaRPr lang="nl-BE"/>
        </a:p>
      </dgm:t>
    </dgm:pt>
    <dgm:pt modelId="{808AA647-664B-41C9-8147-803F5EA1AD2F}">
      <dgm:prSet phldrT="[Text]"/>
      <dgm:spPr/>
      <dgm:t>
        <a:bodyPr/>
        <a:lstStyle/>
        <a:p>
          <a:r>
            <a:rPr lang="en-US" dirty="0"/>
            <a:t>Trust &amp; Reuse</a:t>
          </a:r>
        </a:p>
        <a:p>
          <a:r>
            <a:rPr lang="en-US" dirty="0"/>
            <a:t>conformance</a:t>
          </a:r>
          <a:endParaRPr lang="nl-BE" dirty="0"/>
        </a:p>
      </dgm:t>
    </dgm:pt>
    <dgm:pt modelId="{9B026B25-3811-41AC-8424-D480E90DD26E}" type="parTrans" cxnId="{40637DEE-6E86-44A0-BF8E-51D3094F27A4}">
      <dgm:prSet/>
      <dgm:spPr/>
      <dgm:t>
        <a:bodyPr/>
        <a:lstStyle/>
        <a:p>
          <a:endParaRPr lang="nl-BE"/>
        </a:p>
      </dgm:t>
    </dgm:pt>
    <dgm:pt modelId="{4DAAE810-6649-4F34-AA12-E0372885872C}" type="sibTrans" cxnId="{40637DEE-6E86-44A0-BF8E-51D3094F27A4}">
      <dgm:prSet/>
      <dgm:spPr/>
      <dgm:t>
        <a:bodyPr/>
        <a:lstStyle/>
        <a:p>
          <a:endParaRPr lang="nl-BE"/>
        </a:p>
      </dgm:t>
    </dgm:pt>
    <dgm:pt modelId="{2CC4F7FA-84ED-4A0D-98A5-0F14EB6251AC}" type="pres">
      <dgm:prSet presAssocID="{A53427DB-7EF1-4AE6-AF2F-C6081A89A102}" presName="Name0" presStyleCnt="0">
        <dgm:presLayoutVars>
          <dgm:chMax/>
          <dgm:chPref/>
          <dgm:dir/>
          <dgm:animLvl val="lvl"/>
        </dgm:presLayoutVars>
      </dgm:prSet>
      <dgm:spPr/>
    </dgm:pt>
    <dgm:pt modelId="{2EA54DBF-AF5A-4824-BEC6-223BD7DF7177}" type="pres">
      <dgm:prSet presAssocID="{95B16A72-9D69-4E3A-88AA-10282E871376}" presName="composite" presStyleCnt="0"/>
      <dgm:spPr/>
    </dgm:pt>
    <dgm:pt modelId="{6BD1E0CA-E5C5-46D5-8D13-F4F541E07E06}" type="pres">
      <dgm:prSet presAssocID="{95B16A72-9D69-4E3A-88AA-10282E871376}" presName="Parent1" presStyleLbl="node1" presStyleIdx="0" presStyleCnt="8">
        <dgm:presLayoutVars>
          <dgm:chMax val="1"/>
          <dgm:chPref val="1"/>
          <dgm:bulletEnabled val="1"/>
        </dgm:presLayoutVars>
      </dgm:prSet>
      <dgm:spPr/>
    </dgm:pt>
    <dgm:pt modelId="{236DBA1A-BCF0-4DA2-9CAA-2F3E1521C92D}" type="pres">
      <dgm:prSet presAssocID="{95B16A72-9D69-4E3A-88AA-10282E871376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47A0F081-2E43-4480-95B5-A7895D40F152}" type="pres">
      <dgm:prSet presAssocID="{95B16A72-9D69-4E3A-88AA-10282E871376}" presName="BalanceSpacing" presStyleCnt="0"/>
      <dgm:spPr/>
    </dgm:pt>
    <dgm:pt modelId="{0A326D78-5453-44E5-9374-4F01CF9550AC}" type="pres">
      <dgm:prSet presAssocID="{95B16A72-9D69-4E3A-88AA-10282E871376}" presName="BalanceSpacing1" presStyleCnt="0"/>
      <dgm:spPr/>
    </dgm:pt>
    <dgm:pt modelId="{D2D12457-C127-43AA-A52E-C7742D511469}" type="pres">
      <dgm:prSet presAssocID="{35B0B6C2-5F78-4A1B-AFD9-83E8DB6CC292}" presName="Accent1Text" presStyleLbl="node1" presStyleIdx="1" presStyleCnt="8"/>
      <dgm:spPr/>
    </dgm:pt>
    <dgm:pt modelId="{1088FC1F-68F7-4F13-AE57-852D12BDD0BE}" type="pres">
      <dgm:prSet presAssocID="{35B0B6C2-5F78-4A1B-AFD9-83E8DB6CC292}" presName="spaceBetweenRectangles" presStyleCnt="0"/>
      <dgm:spPr/>
    </dgm:pt>
    <dgm:pt modelId="{D099F771-C4BF-4FEF-A950-42D5A199EAF5}" type="pres">
      <dgm:prSet presAssocID="{0009AE62-486A-4265-9482-EEEAC019252C}" presName="composite" presStyleCnt="0"/>
      <dgm:spPr/>
    </dgm:pt>
    <dgm:pt modelId="{E29F490C-E575-4703-98E6-DF6BD8E0FF8B}" type="pres">
      <dgm:prSet presAssocID="{0009AE62-486A-4265-9482-EEEAC019252C}" presName="Parent1" presStyleLbl="node1" presStyleIdx="2" presStyleCnt="8">
        <dgm:presLayoutVars>
          <dgm:chMax val="1"/>
          <dgm:chPref val="1"/>
          <dgm:bulletEnabled val="1"/>
        </dgm:presLayoutVars>
      </dgm:prSet>
      <dgm:spPr/>
    </dgm:pt>
    <dgm:pt modelId="{509D8D2A-E487-4D7F-B0C2-005FCBD51C92}" type="pres">
      <dgm:prSet presAssocID="{0009AE62-486A-4265-9482-EEEAC019252C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5E54E2AB-E7A0-49C0-A21A-C108F1E02BCA}" type="pres">
      <dgm:prSet presAssocID="{0009AE62-486A-4265-9482-EEEAC019252C}" presName="BalanceSpacing" presStyleCnt="0"/>
      <dgm:spPr/>
    </dgm:pt>
    <dgm:pt modelId="{028CB766-99ED-4BB8-B160-F6D7FA66FF83}" type="pres">
      <dgm:prSet presAssocID="{0009AE62-486A-4265-9482-EEEAC019252C}" presName="BalanceSpacing1" presStyleCnt="0"/>
      <dgm:spPr/>
    </dgm:pt>
    <dgm:pt modelId="{E446477E-2B75-45B3-877F-788B1C841CDF}" type="pres">
      <dgm:prSet presAssocID="{DED3311C-297E-468D-BD51-5833C9BF3FDD}" presName="Accent1Text" presStyleLbl="node1" presStyleIdx="3" presStyleCnt="8"/>
      <dgm:spPr/>
    </dgm:pt>
    <dgm:pt modelId="{F841F555-4D65-4716-BC17-F2FAB99729C2}" type="pres">
      <dgm:prSet presAssocID="{DED3311C-297E-468D-BD51-5833C9BF3FDD}" presName="spaceBetweenRectangles" presStyleCnt="0"/>
      <dgm:spPr/>
    </dgm:pt>
    <dgm:pt modelId="{53C6B9A6-1A27-4122-9D22-6919FFED4BB9}" type="pres">
      <dgm:prSet presAssocID="{AE751318-F02E-4FA2-BE69-66E6ED704701}" presName="composite" presStyleCnt="0"/>
      <dgm:spPr/>
    </dgm:pt>
    <dgm:pt modelId="{736C0F77-A5CE-428E-AC52-9E725BFF8F8C}" type="pres">
      <dgm:prSet presAssocID="{AE751318-F02E-4FA2-BE69-66E6ED704701}" presName="Parent1" presStyleLbl="node1" presStyleIdx="4" presStyleCnt="8">
        <dgm:presLayoutVars>
          <dgm:chMax val="1"/>
          <dgm:chPref val="1"/>
          <dgm:bulletEnabled val="1"/>
        </dgm:presLayoutVars>
      </dgm:prSet>
      <dgm:spPr/>
    </dgm:pt>
    <dgm:pt modelId="{A8BFA509-4A14-46CE-B39F-77F3BEC8CD8F}" type="pres">
      <dgm:prSet presAssocID="{AE751318-F02E-4FA2-BE69-66E6ED704701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1F050299-73E6-4A0C-B7B9-87704D69DFFC}" type="pres">
      <dgm:prSet presAssocID="{AE751318-F02E-4FA2-BE69-66E6ED704701}" presName="BalanceSpacing" presStyleCnt="0"/>
      <dgm:spPr/>
    </dgm:pt>
    <dgm:pt modelId="{8D451608-3457-4A3D-B08B-35F0B6CEBFEB}" type="pres">
      <dgm:prSet presAssocID="{AE751318-F02E-4FA2-BE69-66E6ED704701}" presName="BalanceSpacing1" presStyleCnt="0"/>
      <dgm:spPr/>
    </dgm:pt>
    <dgm:pt modelId="{EB12EA88-D2AC-42AA-B720-6497D12122BD}" type="pres">
      <dgm:prSet presAssocID="{C836A5E7-B86F-49A1-BC49-0CBF17935AFC}" presName="Accent1Text" presStyleLbl="node1" presStyleIdx="5" presStyleCnt="8"/>
      <dgm:spPr/>
    </dgm:pt>
    <dgm:pt modelId="{44920DC0-D2E9-46CD-AB99-5C8CAC04F2BF}" type="pres">
      <dgm:prSet presAssocID="{C836A5E7-B86F-49A1-BC49-0CBF17935AFC}" presName="spaceBetweenRectangles" presStyleCnt="0"/>
      <dgm:spPr/>
    </dgm:pt>
    <dgm:pt modelId="{B1F42434-E30C-4E73-A92D-AF40A9241ED5}" type="pres">
      <dgm:prSet presAssocID="{F14A565D-D724-4ED2-AA25-D8B2D3E94416}" presName="composite" presStyleCnt="0"/>
      <dgm:spPr/>
    </dgm:pt>
    <dgm:pt modelId="{E8FB12FA-32AD-44E0-A0C3-05642107CD84}" type="pres">
      <dgm:prSet presAssocID="{F14A565D-D724-4ED2-AA25-D8B2D3E94416}" presName="Parent1" presStyleLbl="node1" presStyleIdx="6" presStyleCnt="8">
        <dgm:presLayoutVars>
          <dgm:chMax val="1"/>
          <dgm:chPref val="1"/>
          <dgm:bulletEnabled val="1"/>
        </dgm:presLayoutVars>
      </dgm:prSet>
      <dgm:spPr/>
    </dgm:pt>
    <dgm:pt modelId="{8E898042-FD1F-4964-9A87-8785ABB6616D}" type="pres">
      <dgm:prSet presAssocID="{F14A565D-D724-4ED2-AA25-D8B2D3E94416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4C70C705-F8B6-4D35-81F6-69C19B9EC219}" type="pres">
      <dgm:prSet presAssocID="{F14A565D-D724-4ED2-AA25-D8B2D3E94416}" presName="BalanceSpacing" presStyleCnt="0"/>
      <dgm:spPr/>
    </dgm:pt>
    <dgm:pt modelId="{DA3E6881-48F0-49BD-B9C1-3F058407D8D3}" type="pres">
      <dgm:prSet presAssocID="{F14A565D-D724-4ED2-AA25-D8B2D3E94416}" presName="BalanceSpacing1" presStyleCnt="0"/>
      <dgm:spPr/>
    </dgm:pt>
    <dgm:pt modelId="{A2C9A145-CB64-4719-931C-37357ED7525D}" type="pres">
      <dgm:prSet presAssocID="{3B8AD3A8-C9F4-49B9-BEA8-8E68651E11A4}" presName="Accent1Text" presStyleLbl="node1" presStyleIdx="7" presStyleCnt="8"/>
      <dgm:spPr/>
    </dgm:pt>
  </dgm:ptLst>
  <dgm:cxnLst>
    <dgm:cxn modelId="{A6D45D00-32A7-4BCE-B4A6-0D5C54478B77}" type="presOf" srcId="{175104BA-3DEA-4CB7-8DDF-3E01A8B59EAE}" destId="{236DBA1A-BCF0-4DA2-9CAA-2F3E1521C92D}" srcOrd="0" destOrd="0" presId="urn:microsoft.com/office/officeart/2008/layout/AlternatingHexagons"/>
    <dgm:cxn modelId="{30250C08-17E8-46C4-908C-F5B704DBF37A}" srcId="{AE751318-F02E-4FA2-BE69-66E6ED704701}" destId="{C0359A9A-1390-4BED-8462-9F2247FE62ED}" srcOrd="0" destOrd="0" parTransId="{1F68F038-1BAC-470B-83D5-09D1D678FAA6}" sibTransId="{6CC1E533-F5F3-4DC4-9543-042347B549D5}"/>
    <dgm:cxn modelId="{AA63C60B-5CC1-4A13-AAFD-39FA94F140A8}" srcId="{A53427DB-7EF1-4AE6-AF2F-C6081A89A102}" destId="{AE751318-F02E-4FA2-BE69-66E6ED704701}" srcOrd="2" destOrd="0" parTransId="{7435E28C-836E-48EF-9633-809962852F8E}" sibTransId="{C836A5E7-B86F-49A1-BC49-0CBF17935AFC}"/>
    <dgm:cxn modelId="{0EF4F026-6B87-48BC-894F-18BA91CAF1ED}" type="presOf" srcId="{AE751318-F02E-4FA2-BE69-66E6ED704701}" destId="{736C0F77-A5CE-428E-AC52-9E725BFF8F8C}" srcOrd="0" destOrd="0" presId="urn:microsoft.com/office/officeart/2008/layout/AlternatingHexagons"/>
    <dgm:cxn modelId="{2FC4C42C-F619-46CD-B1E4-4BB533AF8939}" srcId="{A53427DB-7EF1-4AE6-AF2F-C6081A89A102}" destId="{F14A565D-D724-4ED2-AA25-D8B2D3E94416}" srcOrd="3" destOrd="0" parTransId="{2A7C6FB7-0E2C-4BBD-A3AD-34AD93BE9763}" sibTransId="{3B8AD3A8-C9F4-49B9-BEA8-8E68651E11A4}"/>
    <dgm:cxn modelId="{501FD62F-B59E-4AAD-9189-448A51F62104}" type="presOf" srcId="{C836A5E7-B86F-49A1-BC49-0CBF17935AFC}" destId="{EB12EA88-D2AC-42AA-B720-6497D12122BD}" srcOrd="0" destOrd="0" presId="urn:microsoft.com/office/officeart/2008/layout/AlternatingHexagons"/>
    <dgm:cxn modelId="{9CF30D3D-9E0B-4520-A96A-38887329A916}" srcId="{95B16A72-9D69-4E3A-88AA-10282E871376}" destId="{175104BA-3DEA-4CB7-8DDF-3E01A8B59EAE}" srcOrd="0" destOrd="0" parTransId="{DDAB6E7C-0407-4488-808E-46B6648395CB}" sibTransId="{DD20055D-4257-4F95-B1CB-A301B3D79DF1}"/>
    <dgm:cxn modelId="{AC769743-FC79-4A31-B8C3-0192BEC88998}" type="presOf" srcId="{C0359A9A-1390-4BED-8462-9F2247FE62ED}" destId="{A8BFA509-4A14-46CE-B39F-77F3BEC8CD8F}" srcOrd="0" destOrd="0" presId="urn:microsoft.com/office/officeart/2008/layout/AlternatingHexagons"/>
    <dgm:cxn modelId="{EB1BB64E-94E4-4395-8CB0-E6526C7275B3}" type="presOf" srcId="{808AA647-664B-41C9-8147-803F5EA1AD2F}" destId="{509D8D2A-E487-4D7F-B0C2-005FCBD51C92}" srcOrd="0" destOrd="1" presId="urn:microsoft.com/office/officeart/2008/layout/AlternatingHexagons"/>
    <dgm:cxn modelId="{36187772-1372-4790-B195-D6A2882FF778}" type="presOf" srcId="{0009AE62-486A-4265-9482-EEEAC019252C}" destId="{E29F490C-E575-4703-98E6-DF6BD8E0FF8B}" srcOrd="0" destOrd="0" presId="urn:microsoft.com/office/officeart/2008/layout/AlternatingHexagons"/>
    <dgm:cxn modelId="{8E5A9674-EC8B-49EE-B7B1-82C9E22D504B}" srcId="{95B16A72-9D69-4E3A-88AA-10282E871376}" destId="{5E629449-F1CD-470A-9987-24E8A62260CF}" srcOrd="1" destOrd="0" parTransId="{1E830A06-B038-43BB-B35A-C5E32A8EA7A7}" sibTransId="{093E4C10-1490-4312-A7FA-13557468B268}"/>
    <dgm:cxn modelId="{B206E277-0002-44F7-B19C-C352A4616C64}" type="presOf" srcId="{F14A565D-D724-4ED2-AA25-D8B2D3E94416}" destId="{E8FB12FA-32AD-44E0-A0C3-05642107CD84}" srcOrd="0" destOrd="0" presId="urn:microsoft.com/office/officeart/2008/layout/AlternatingHexagons"/>
    <dgm:cxn modelId="{9E993E59-F1BC-4019-AC19-47F5234A52F0}" type="presOf" srcId="{95B16A72-9D69-4E3A-88AA-10282E871376}" destId="{6BD1E0CA-E5C5-46D5-8D13-F4F541E07E06}" srcOrd="0" destOrd="0" presId="urn:microsoft.com/office/officeart/2008/layout/AlternatingHexagons"/>
    <dgm:cxn modelId="{F5FD9B79-72D8-45A3-9461-0E066AB11740}" type="presOf" srcId="{4CE24333-7FAB-4162-B2D2-606A3BA402AA}" destId="{8E898042-FD1F-4964-9A87-8785ABB6616D}" srcOrd="0" destOrd="0" presId="urn:microsoft.com/office/officeart/2008/layout/AlternatingHexagons"/>
    <dgm:cxn modelId="{E1F47D7D-A9EB-4301-8C29-68D9D84BDE94}" srcId="{F14A565D-D724-4ED2-AA25-D8B2D3E94416}" destId="{4CE24333-7FAB-4162-B2D2-606A3BA402AA}" srcOrd="0" destOrd="0" parTransId="{E6864591-FD70-4489-AF55-692599C66A75}" sibTransId="{EAC5C3DE-D8A5-4CDB-AEAD-3D8EB3FB84CD}"/>
    <dgm:cxn modelId="{B54CB47E-8898-46D6-B22E-E2881D9463C3}" type="presOf" srcId="{055EE332-962B-441B-996A-31DF0BCB6419}" destId="{509D8D2A-E487-4D7F-B0C2-005FCBD51C92}" srcOrd="0" destOrd="0" presId="urn:microsoft.com/office/officeart/2008/layout/AlternatingHexagons"/>
    <dgm:cxn modelId="{58872A8E-F288-4106-B75E-936E5A081164}" type="presOf" srcId="{35B0B6C2-5F78-4A1B-AFD9-83E8DB6CC292}" destId="{D2D12457-C127-43AA-A52E-C7742D511469}" srcOrd="0" destOrd="0" presId="urn:microsoft.com/office/officeart/2008/layout/AlternatingHexagons"/>
    <dgm:cxn modelId="{72551591-0EDF-4E95-9BCA-7ABD9B151706}" srcId="{0009AE62-486A-4265-9482-EEEAC019252C}" destId="{055EE332-962B-441B-996A-31DF0BCB6419}" srcOrd="0" destOrd="0" parTransId="{FB075063-BC4B-4812-9924-4EB41E075A9B}" sibTransId="{42D505C8-EC50-47CB-9928-FAAAC0E73298}"/>
    <dgm:cxn modelId="{4D0FCAA6-FD60-46C8-B310-44A72B823BD0}" type="presOf" srcId="{DED3311C-297E-468D-BD51-5833C9BF3FDD}" destId="{E446477E-2B75-45B3-877F-788B1C841CDF}" srcOrd="0" destOrd="0" presId="urn:microsoft.com/office/officeart/2008/layout/AlternatingHexagons"/>
    <dgm:cxn modelId="{AACBA5AA-7E5F-44CC-8792-11C4D4479EB6}" srcId="{A53427DB-7EF1-4AE6-AF2F-C6081A89A102}" destId="{95B16A72-9D69-4E3A-88AA-10282E871376}" srcOrd="0" destOrd="0" parTransId="{5BE7D600-1268-437F-A6BD-1FE317B53E07}" sibTransId="{35B0B6C2-5F78-4A1B-AFD9-83E8DB6CC292}"/>
    <dgm:cxn modelId="{ADB819AF-3D32-4843-B563-2AE1ABA2D49F}" srcId="{A53427DB-7EF1-4AE6-AF2F-C6081A89A102}" destId="{0009AE62-486A-4265-9482-EEEAC019252C}" srcOrd="1" destOrd="0" parTransId="{B460B564-7471-4FEB-8DC5-00A94EBD160B}" sibTransId="{DED3311C-297E-468D-BD51-5833C9BF3FDD}"/>
    <dgm:cxn modelId="{482C40B7-3DB0-4511-9909-8515DCFA5427}" type="presOf" srcId="{5E629449-F1CD-470A-9987-24E8A62260CF}" destId="{236DBA1A-BCF0-4DA2-9CAA-2F3E1521C92D}" srcOrd="0" destOrd="1" presId="urn:microsoft.com/office/officeart/2008/layout/AlternatingHexagons"/>
    <dgm:cxn modelId="{3C47DDD1-6C5E-412C-8570-72749920D373}" type="presOf" srcId="{A53427DB-7EF1-4AE6-AF2F-C6081A89A102}" destId="{2CC4F7FA-84ED-4A0D-98A5-0F14EB6251AC}" srcOrd="0" destOrd="0" presId="urn:microsoft.com/office/officeart/2008/layout/AlternatingHexagons"/>
    <dgm:cxn modelId="{766672E4-6554-4249-9364-FCF0F66F5656}" type="presOf" srcId="{B07A55F1-E79C-4182-8677-99D9965E9AA0}" destId="{A8BFA509-4A14-46CE-B39F-77F3BEC8CD8F}" srcOrd="0" destOrd="1" presId="urn:microsoft.com/office/officeart/2008/layout/AlternatingHexagons"/>
    <dgm:cxn modelId="{169C93E4-3810-49D5-BD13-74D6CEE6A595}" srcId="{AE751318-F02E-4FA2-BE69-66E6ED704701}" destId="{B07A55F1-E79C-4182-8677-99D9965E9AA0}" srcOrd="1" destOrd="0" parTransId="{502A5562-D805-4F7E-9896-BF12DF0EEE8B}" sibTransId="{DE602842-AC74-442C-9854-DF5751BC186D}"/>
    <dgm:cxn modelId="{50BC3FE8-006E-4475-A142-C18451B7A80A}" type="presOf" srcId="{3B8AD3A8-C9F4-49B9-BEA8-8E68651E11A4}" destId="{A2C9A145-CB64-4719-931C-37357ED7525D}" srcOrd="0" destOrd="0" presId="urn:microsoft.com/office/officeart/2008/layout/AlternatingHexagons"/>
    <dgm:cxn modelId="{40637DEE-6E86-44A0-BF8E-51D3094F27A4}" srcId="{0009AE62-486A-4265-9482-EEEAC019252C}" destId="{808AA647-664B-41C9-8147-803F5EA1AD2F}" srcOrd="1" destOrd="0" parTransId="{9B026B25-3811-41AC-8424-D480E90DD26E}" sibTransId="{4DAAE810-6649-4F34-AA12-E0372885872C}"/>
    <dgm:cxn modelId="{8BC5D09B-98D7-4F92-ACF8-B2705C5FDABF}" type="presParOf" srcId="{2CC4F7FA-84ED-4A0D-98A5-0F14EB6251AC}" destId="{2EA54DBF-AF5A-4824-BEC6-223BD7DF7177}" srcOrd="0" destOrd="0" presId="urn:microsoft.com/office/officeart/2008/layout/AlternatingHexagons"/>
    <dgm:cxn modelId="{21FD6F73-CB9C-4299-8AC6-79A3A21C907F}" type="presParOf" srcId="{2EA54DBF-AF5A-4824-BEC6-223BD7DF7177}" destId="{6BD1E0CA-E5C5-46D5-8D13-F4F541E07E06}" srcOrd="0" destOrd="0" presId="urn:microsoft.com/office/officeart/2008/layout/AlternatingHexagons"/>
    <dgm:cxn modelId="{E13D045F-9038-4F42-A627-F556DE68A834}" type="presParOf" srcId="{2EA54DBF-AF5A-4824-BEC6-223BD7DF7177}" destId="{236DBA1A-BCF0-4DA2-9CAA-2F3E1521C92D}" srcOrd="1" destOrd="0" presId="urn:microsoft.com/office/officeart/2008/layout/AlternatingHexagons"/>
    <dgm:cxn modelId="{7E20E2B4-174C-45F8-BABA-BA7384F40C6D}" type="presParOf" srcId="{2EA54DBF-AF5A-4824-BEC6-223BD7DF7177}" destId="{47A0F081-2E43-4480-95B5-A7895D40F152}" srcOrd="2" destOrd="0" presId="urn:microsoft.com/office/officeart/2008/layout/AlternatingHexagons"/>
    <dgm:cxn modelId="{951A4DE5-1673-4910-AB54-60F8ADF0CCF8}" type="presParOf" srcId="{2EA54DBF-AF5A-4824-BEC6-223BD7DF7177}" destId="{0A326D78-5453-44E5-9374-4F01CF9550AC}" srcOrd="3" destOrd="0" presId="urn:microsoft.com/office/officeart/2008/layout/AlternatingHexagons"/>
    <dgm:cxn modelId="{7C465809-FF31-4B1C-8FCA-A1D546D6824B}" type="presParOf" srcId="{2EA54DBF-AF5A-4824-BEC6-223BD7DF7177}" destId="{D2D12457-C127-43AA-A52E-C7742D511469}" srcOrd="4" destOrd="0" presId="urn:microsoft.com/office/officeart/2008/layout/AlternatingHexagons"/>
    <dgm:cxn modelId="{9A21F4AD-2B86-4635-AD22-1E0AC1841FD8}" type="presParOf" srcId="{2CC4F7FA-84ED-4A0D-98A5-0F14EB6251AC}" destId="{1088FC1F-68F7-4F13-AE57-852D12BDD0BE}" srcOrd="1" destOrd="0" presId="urn:microsoft.com/office/officeart/2008/layout/AlternatingHexagons"/>
    <dgm:cxn modelId="{A6F35A40-163E-4D10-BC59-A7ED360B9BD2}" type="presParOf" srcId="{2CC4F7FA-84ED-4A0D-98A5-0F14EB6251AC}" destId="{D099F771-C4BF-4FEF-A950-42D5A199EAF5}" srcOrd="2" destOrd="0" presId="urn:microsoft.com/office/officeart/2008/layout/AlternatingHexagons"/>
    <dgm:cxn modelId="{9DD8A92E-CC25-4AD3-983E-D5586067F3D0}" type="presParOf" srcId="{D099F771-C4BF-4FEF-A950-42D5A199EAF5}" destId="{E29F490C-E575-4703-98E6-DF6BD8E0FF8B}" srcOrd="0" destOrd="0" presId="urn:microsoft.com/office/officeart/2008/layout/AlternatingHexagons"/>
    <dgm:cxn modelId="{46E10849-FE87-435E-9208-E2034FE4C588}" type="presParOf" srcId="{D099F771-C4BF-4FEF-A950-42D5A199EAF5}" destId="{509D8D2A-E487-4D7F-B0C2-005FCBD51C92}" srcOrd="1" destOrd="0" presId="urn:microsoft.com/office/officeart/2008/layout/AlternatingHexagons"/>
    <dgm:cxn modelId="{8FB3334F-62AC-40DF-81FF-21DA441C7499}" type="presParOf" srcId="{D099F771-C4BF-4FEF-A950-42D5A199EAF5}" destId="{5E54E2AB-E7A0-49C0-A21A-C108F1E02BCA}" srcOrd="2" destOrd="0" presId="urn:microsoft.com/office/officeart/2008/layout/AlternatingHexagons"/>
    <dgm:cxn modelId="{56ED3CCC-A083-4249-B9BF-00E4B66774D4}" type="presParOf" srcId="{D099F771-C4BF-4FEF-A950-42D5A199EAF5}" destId="{028CB766-99ED-4BB8-B160-F6D7FA66FF83}" srcOrd="3" destOrd="0" presId="urn:microsoft.com/office/officeart/2008/layout/AlternatingHexagons"/>
    <dgm:cxn modelId="{AF8DA730-3506-4DD8-A5C1-71607394E9AE}" type="presParOf" srcId="{D099F771-C4BF-4FEF-A950-42D5A199EAF5}" destId="{E446477E-2B75-45B3-877F-788B1C841CDF}" srcOrd="4" destOrd="0" presId="urn:microsoft.com/office/officeart/2008/layout/AlternatingHexagons"/>
    <dgm:cxn modelId="{B3C73ED1-278E-4176-AAB4-A7660DD294D7}" type="presParOf" srcId="{2CC4F7FA-84ED-4A0D-98A5-0F14EB6251AC}" destId="{F841F555-4D65-4716-BC17-F2FAB99729C2}" srcOrd="3" destOrd="0" presId="urn:microsoft.com/office/officeart/2008/layout/AlternatingHexagons"/>
    <dgm:cxn modelId="{C680DADD-98B5-45B6-84C3-CEFB5272655C}" type="presParOf" srcId="{2CC4F7FA-84ED-4A0D-98A5-0F14EB6251AC}" destId="{53C6B9A6-1A27-4122-9D22-6919FFED4BB9}" srcOrd="4" destOrd="0" presId="urn:microsoft.com/office/officeart/2008/layout/AlternatingHexagons"/>
    <dgm:cxn modelId="{2DC6180D-43D4-46E5-8F05-E7FAEDA970DB}" type="presParOf" srcId="{53C6B9A6-1A27-4122-9D22-6919FFED4BB9}" destId="{736C0F77-A5CE-428E-AC52-9E725BFF8F8C}" srcOrd="0" destOrd="0" presId="urn:microsoft.com/office/officeart/2008/layout/AlternatingHexagons"/>
    <dgm:cxn modelId="{499F9F43-4392-43B3-97C6-AB9447883F09}" type="presParOf" srcId="{53C6B9A6-1A27-4122-9D22-6919FFED4BB9}" destId="{A8BFA509-4A14-46CE-B39F-77F3BEC8CD8F}" srcOrd="1" destOrd="0" presId="urn:microsoft.com/office/officeart/2008/layout/AlternatingHexagons"/>
    <dgm:cxn modelId="{E76CA183-5320-433B-8726-3CA950E22DDB}" type="presParOf" srcId="{53C6B9A6-1A27-4122-9D22-6919FFED4BB9}" destId="{1F050299-73E6-4A0C-B7B9-87704D69DFFC}" srcOrd="2" destOrd="0" presId="urn:microsoft.com/office/officeart/2008/layout/AlternatingHexagons"/>
    <dgm:cxn modelId="{23E179A9-AD11-498C-AA2D-73C586FC7604}" type="presParOf" srcId="{53C6B9A6-1A27-4122-9D22-6919FFED4BB9}" destId="{8D451608-3457-4A3D-B08B-35F0B6CEBFEB}" srcOrd="3" destOrd="0" presId="urn:microsoft.com/office/officeart/2008/layout/AlternatingHexagons"/>
    <dgm:cxn modelId="{B0936BA2-3CE7-476C-8330-0562202772C2}" type="presParOf" srcId="{53C6B9A6-1A27-4122-9D22-6919FFED4BB9}" destId="{EB12EA88-D2AC-42AA-B720-6497D12122BD}" srcOrd="4" destOrd="0" presId="urn:microsoft.com/office/officeart/2008/layout/AlternatingHexagons"/>
    <dgm:cxn modelId="{B6577E9D-5709-40A6-B357-70F1729931B8}" type="presParOf" srcId="{2CC4F7FA-84ED-4A0D-98A5-0F14EB6251AC}" destId="{44920DC0-D2E9-46CD-AB99-5C8CAC04F2BF}" srcOrd="5" destOrd="0" presId="urn:microsoft.com/office/officeart/2008/layout/AlternatingHexagons"/>
    <dgm:cxn modelId="{83965E07-34B6-4F4C-889C-5725AEA6C86C}" type="presParOf" srcId="{2CC4F7FA-84ED-4A0D-98A5-0F14EB6251AC}" destId="{B1F42434-E30C-4E73-A92D-AF40A9241ED5}" srcOrd="6" destOrd="0" presId="urn:microsoft.com/office/officeart/2008/layout/AlternatingHexagons"/>
    <dgm:cxn modelId="{470D2980-E126-4202-875B-4238DD29F903}" type="presParOf" srcId="{B1F42434-E30C-4E73-A92D-AF40A9241ED5}" destId="{E8FB12FA-32AD-44E0-A0C3-05642107CD84}" srcOrd="0" destOrd="0" presId="urn:microsoft.com/office/officeart/2008/layout/AlternatingHexagons"/>
    <dgm:cxn modelId="{BD5F0965-2647-4B52-A602-38571AD89E2B}" type="presParOf" srcId="{B1F42434-E30C-4E73-A92D-AF40A9241ED5}" destId="{8E898042-FD1F-4964-9A87-8785ABB6616D}" srcOrd="1" destOrd="0" presId="urn:microsoft.com/office/officeart/2008/layout/AlternatingHexagons"/>
    <dgm:cxn modelId="{E9D680A7-1EA6-47A0-ACF9-3ADC8B3F79B9}" type="presParOf" srcId="{B1F42434-E30C-4E73-A92D-AF40A9241ED5}" destId="{4C70C705-F8B6-4D35-81F6-69C19B9EC219}" srcOrd="2" destOrd="0" presId="urn:microsoft.com/office/officeart/2008/layout/AlternatingHexagons"/>
    <dgm:cxn modelId="{6CE2DC24-F1B8-4830-B5D2-13D1E4EBA856}" type="presParOf" srcId="{B1F42434-E30C-4E73-A92D-AF40A9241ED5}" destId="{DA3E6881-48F0-49BD-B9C1-3F058407D8D3}" srcOrd="3" destOrd="0" presId="urn:microsoft.com/office/officeart/2008/layout/AlternatingHexagons"/>
    <dgm:cxn modelId="{19B82641-C6BE-429B-8046-553DFBBE387E}" type="presParOf" srcId="{B1F42434-E30C-4E73-A92D-AF40A9241ED5}" destId="{A2C9A145-CB64-4719-931C-37357ED7525D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479517-6959-468A-90E5-028C2AEE34AE}" type="doc">
      <dgm:prSet loTypeId="urn:microsoft.com/office/officeart/2005/8/layout/cycle1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nl-BE"/>
        </a:p>
      </dgm:t>
    </dgm:pt>
    <dgm:pt modelId="{79FE8628-EC87-4821-BFDC-AF313DFFC131}">
      <dgm:prSet phldrT="[Text]"/>
      <dgm:spPr>
        <a:xfrm>
          <a:off x="1469127" y="853"/>
          <a:ext cx="394246" cy="394246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  <a:endParaRPr lang="nl-BE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D1F4D5E7-2F1E-4F4C-909E-1B649E11F50A}" type="parTrans" cxnId="{5469C639-001D-47C5-B7C5-F07146B8863F}">
      <dgm:prSet/>
      <dgm:spPr/>
      <dgm:t>
        <a:bodyPr/>
        <a:lstStyle/>
        <a:p>
          <a:endParaRPr lang="nl-BE"/>
        </a:p>
      </dgm:t>
    </dgm:pt>
    <dgm:pt modelId="{D4104FD7-12FD-4450-9E19-569967375ADC}" type="sibTrans" cxnId="{5469C639-001D-47C5-B7C5-F07146B8863F}">
      <dgm:prSet/>
      <dgm:spPr>
        <a:xfrm>
          <a:off x="178569" y="37375"/>
          <a:ext cx="2197977" cy="2197977"/>
        </a:xfrm>
        <a:prstGeom prst="circularArrow">
          <a:avLst>
            <a:gd name="adj1" fmla="val 3498"/>
            <a:gd name="adj2" fmla="val 216870"/>
            <a:gd name="adj3" fmla="val 19269756"/>
            <a:gd name="adj4" fmla="val 18313374"/>
            <a:gd name="adj5" fmla="val 4081"/>
          </a:avLst>
        </a:prstGeom>
        <a:solidFill>
          <a:srgbClr val="8AB833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nl-BE"/>
        </a:p>
      </dgm:t>
    </dgm:pt>
    <dgm:pt modelId="{1ED26B80-92FA-4CF9-B2BD-F6CA27FF7905}">
      <dgm:prSet phldrT="[Text]"/>
      <dgm:spPr>
        <a:xfrm>
          <a:off x="2018823" y="550548"/>
          <a:ext cx="394246" cy="394246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  <a:endParaRPr lang="nl-BE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F2847742-AB0E-4931-AE21-21A8438FF0DC}" type="parTrans" cxnId="{AF9AA934-72F3-40B4-8A87-C2E4473B006C}">
      <dgm:prSet/>
      <dgm:spPr/>
      <dgm:t>
        <a:bodyPr/>
        <a:lstStyle/>
        <a:p>
          <a:endParaRPr lang="nl-BE"/>
        </a:p>
      </dgm:t>
    </dgm:pt>
    <dgm:pt modelId="{A6DCF2CC-F56C-433B-ADAD-76E82A09F00A}" type="sibTrans" cxnId="{AF9AA934-72F3-40B4-8A87-C2E4473B006C}">
      <dgm:prSet/>
      <dgm:spPr>
        <a:xfrm>
          <a:off x="178569" y="37375"/>
          <a:ext cx="2197977" cy="2197977"/>
        </a:xfrm>
        <a:prstGeom prst="circularArrow">
          <a:avLst>
            <a:gd name="adj1" fmla="val 3498"/>
            <a:gd name="adj2" fmla="val 216870"/>
            <a:gd name="adj3" fmla="val 435423"/>
            <a:gd name="adj4" fmla="val 20947706"/>
            <a:gd name="adj5" fmla="val 4081"/>
          </a:avLst>
        </a:prstGeom>
        <a:solidFill>
          <a:srgbClr val="8AB833">
            <a:hueOff val="-126099"/>
            <a:satOff val="603"/>
            <a:lumOff val="84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nl-BE"/>
        </a:p>
      </dgm:t>
    </dgm:pt>
    <dgm:pt modelId="{9ED39859-103F-4E3D-87AA-80E3E6274EFC}">
      <dgm:prSet phldrT="[Text]"/>
      <dgm:spPr>
        <a:xfrm>
          <a:off x="2018823" y="1327934"/>
          <a:ext cx="394246" cy="394246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  <a:endParaRPr lang="nl-BE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5A9FE3ED-9456-46AA-9BDE-BB5E327F771A}" type="parTrans" cxnId="{1F4A7D9E-6334-432E-BB7A-2AD64631D5E9}">
      <dgm:prSet/>
      <dgm:spPr/>
      <dgm:t>
        <a:bodyPr/>
        <a:lstStyle/>
        <a:p>
          <a:endParaRPr lang="nl-BE"/>
        </a:p>
      </dgm:t>
    </dgm:pt>
    <dgm:pt modelId="{B2F3847D-00E4-433B-A397-F6350B803567}" type="sibTrans" cxnId="{1F4A7D9E-6334-432E-BB7A-2AD64631D5E9}">
      <dgm:prSet/>
      <dgm:spPr>
        <a:xfrm>
          <a:off x="178569" y="37375"/>
          <a:ext cx="2197977" cy="2197977"/>
        </a:xfrm>
        <a:prstGeom prst="circularArrow">
          <a:avLst>
            <a:gd name="adj1" fmla="val 3498"/>
            <a:gd name="adj2" fmla="val 216870"/>
            <a:gd name="adj3" fmla="val 3069756"/>
            <a:gd name="adj4" fmla="val 2113374"/>
            <a:gd name="adj5" fmla="val 4081"/>
          </a:avLst>
        </a:prstGeom>
        <a:solidFill>
          <a:srgbClr val="8AB833">
            <a:hueOff val="-252199"/>
            <a:satOff val="1205"/>
            <a:lumOff val="1681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nl-BE"/>
        </a:p>
      </dgm:t>
    </dgm:pt>
    <dgm:pt modelId="{6DC5ABE4-8BD7-43C1-B0E1-7C22E23EE21D}">
      <dgm:prSet phldrT="[Text]"/>
      <dgm:spPr>
        <a:xfrm>
          <a:off x="1469127" y="1877629"/>
          <a:ext cx="394246" cy="394246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  <a:endParaRPr lang="nl-BE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BCD6ED99-E6C7-4815-8DDC-8D7D9BAD6EBA}" type="parTrans" cxnId="{908B867E-6B80-4E43-A531-2D729BF3DB76}">
      <dgm:prSet/>
      <dgm:spPr/>
      <dgm:t>
        <a:bodyPr/>
        <a:lstStyle/>
        <a:p>
          <a:endParaRPr lang="nl-BE"/>
        </a:p>
      </dgm:t>
    </dgm:pt>
    <dgm:pt modelId="{59D29FD6-441E-49C2-B6F2-F207C42833BC}" type="sibTrans" cxnId="{908B867E-6B80-4E43-A531-2D729BF3DB76}">
      <dgm:prSet/>
      <dgm:spPr>
        <a:xfrm>
          <a:off x="178569" y="37375"/>
          <a:ext cx="2197977" cy="2197977"/>
        </a:xfrm>
        <a:prstGeom prst="circularArrow">
          <a:avLst>
            <a:gd name="adj1" fmla="val 3498"/>
            <a:gd name="adj2" fmla="val 216870"/>
            <a:gd name="adj3" fmla="val 5835423"/>
            <a:gd name="adj4" fmla="val 4747706"/>
            <a:gd name="adj5" fmla="val 4081"/>
          </a:avLst>
        </a:prstGeom>
        <a:solidFill>
          <a:srgbClr val="8AB833">
            <a:hueOff val="-378298"/>
            <a:satOff val="1808"/>
            <a:lumOff val="2521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nl-BE"/>
        </a:p>
      </dgm:t>
    </dgm:pt>
    <dgm:pt modelId="{425FEE02-28FB-41B7-BC1C-89F9F141E2D1}">
      <dgm:prSet phldrT="[Text]"/>
      <dgm:spPr>
        <a:xfrm>
          <a:off x="691741" y="1877629"/>
          <a:ext cx="394246" cy="394246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  <a:endParaRPr lang="nl-BE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883D1C00-90C0-499D-B6C2-E62A4D7F5F5E}" type="parTrans" cxnId="{0EC929A8-6ED1-4CB4-9435-A9CAE0CB146C}">
      <dgm:prSet/>
      <dgm:spPr/>
      <dgm:t>
        <a:bodyPr/>
        <a:lstStyle/>
        <a:p>
          <a:endParaRPr lang="nl-BE"/>
        </a:p>
      </dgm:t>
    </dgm:pt>
    <dgm:pt modelId="{915C6644-B940-43CE-8339-509AA46952AD}" type="sibTrans" cxnId="{0EC929A8-6ED1-4CB4-9435-A9CAE0CB146C}">
      <dgm:prSet/>
      <dgm:spPr>
        <a:xfrm>
          <a:off x="178569" y="37375"/>
          <a:ext cx="2197977" cy="2197977"/>
        </a:xfrm>
        <a:prstGeom prst="circularArrow">
          <a:avLst>
            <a:gd name="adj1" fmla="val 3498"/>
            <a:gd name="adj2" fmla="val 216870"/>
            <a:gd name="adj3" fmla="val 8469756"/>
            <a:gd name="adj4" fmla="val 7513374"/>
            <a:gd name="adj5" fmla="val 4081"/>
          </a:avLst>
        </a:prstGeom>
        <a:solidFill>
          <a:srgbClr val="8AB833">
            <a:hueOff val="-504398"/>
            <a:satOff val="2410"/>
            <a:lumOff val="3362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nl-BE"/>
        </a:p>
      </dgm:t>
    </dgm:pt>
    <dgm:pt modelId="{9F4EA25F-1FEA-4247-AFF9-41A7B108E9AE}">
      <dgm:prSet phldrT="[Text]"/>
      <dgm:spPr>
        <a:xfrm>
          <a:off x="691741" y="853"/>
          <a:ext cx="394246" cy="394246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endParaRPr lang="nl-BE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AF6EB3E4-BC73-42D0-B1B4-275D3D694FBD}" type="parTrans" cxnId="{414541C2-4905-461D-9D93-902C265A3754}">
      <dgm:prSet/>
      <dgm:spPr/>
      <dgm:t>
        <a:bodyPr/>
        <a:lstStyle/>
        <a:p>
          <a:endParaRPr lang="nl-BE"/>
        </a:p>
      </dgm:t>
    </dgm:pt>
    <dgm:pt modelId="{09DA66E7-889C-419D-AC6F-DC2D1F256B97}" type="sibTrans" cxnId="{414541C2-4905-461D-9D93-902C265A3754}">
      <dgm:prSet/>
      <dgm:spPr>
        <a:xfrm>
          <a:off x="178569" y="37375"/>
          <a:ext cx="2197977" cy="2197977"/>
        </a:xfrm>
        <a:prstGeom prst="circularArrow">
          <a:avLst>
            <a:gd name="adj1" fmla="val 3498"/>
            <a:gd name="adj2" fmla="val 216870"/>
            <a:gd name="adj3" fmla="val 16635423"/>
            <a:gd name="adj4" fmla="val 15547706"/>
            <a:gd name="adj5" fmla="val 4081"/>
          </a:avLst>
        </a:prstGeom>
        <a:solidFill>
          <a:srgbClr val="8AB833">
            <a:hueOff val="-882696"/>
            <a:satOff val="4218"/>
            <a:lumOff val="5883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nl-BE"/>
        </a:p>
      </dgm:t>
    </dgm:pt>
    <dgm:pt modelId="{65ABB565-08CB-4061-84AE-D84BDC6A3ADA}">
      <dgm:prSet phldrT="[Text]"/>
      <dgm:spPr>
        <a:xfrm>
          <a:off x="142046" y="1327934"/>
          <a:ext cx="394246" cy="394246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endParaRPr lang="nl-BE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07115045-E672-4168-BDAD-F8332588D954}" type="parTrans" cxnId="{EC41C565-DDD1-498A-A72D-C986AE51C869}">
      <dgm:prSet/>
      <dgm:spPr/>
      <dgm:t>
        <a:bodyPr/>
        <a:lstStyle/>
        <a:p>
          <a:endParaRPr lang="nl-BE"/>
        </a:p>
      </dgm:t>
    </dgm:pt>
    <dgm:pt modelId="{1A03A3B4-3998-4A61-869B-501874FE0D68}" type="sibTrans" cxnId="{EC41C565-DDD1-498A-A72D-C986AE51C869}">
      <dgm:prSet/>
      <dgm:spPr>
        <a:xfrm>
          <a:off x="178569" y="37375"/>
          <a:ext cx="2197977" cy="2197977"/>
        </a:xfrm>
        <a:prstGeom prst="circularArrow">
          <a:avLst>
            <a:gd name="adj1" fmla="val 3498"/>
            <a:gd name="adj2" fmla="val 216870"/>
            <a:gd name="adj3" fmla="val 11235423"/>
            <a:gd name="adj4" fmla="val 10147706"/>
            <a:gd name="adj5" fmla="val 4081"/>
          </a:avLst>
        </a:prstGeom>
        <a:solidFill>
          <a:srgbClr val="8AB833">
            <a:hueOff val="-630497"/>
            <a:satOff val="3013"/>
            <a:lumOff val="4202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nl-BE"/>
        </a:p>
      </dgm:t>
    </dgm:pt>
    <dgm:pt modelId="{73CF9B2E-CD5A-4835-B724-7E288ED47FF7}">
      <dgm:prSet phldrT="[Text]"/>
      <dgm:spPr>
        <a:xfrm>
          <a:off x="142046" y="550548"/>
          <a:ext cx="394246" cy="394246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endParaRPr lang="nl-BE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EA9AB099-C046-43CA-AD44-7CCF543D88FC}" type="parTrans" cxnId="{BDDE3624-2D8F-4E04-899F-7DE5307FD15E}">
      <dgm:prSet/>
      <dgm:spPr/>
      <dgm:t>
        <a:bodyPr/>
        <a:lstStyle/>
        <a:p>
          <a:endParaRPr lang="nl-BE"/>
        </a:p>
      </dgm:t>
    </dgm:pt>
    <dgm:pt modelId="{5A862390-F1DB-4C65-9B20-A18A4A5DD47B}" type="sibTrans" cxnId="{BDDE3624-2D8F-4E04-899F-7DE5307FD15E}">
      <dgm:prSet/>
      <dgm:spPr>
        <a:xfrm>
          <a:off x="178569" y="37375"/>
          <a:ext cx="2197977" cy="2197977"/>
        </a:xfrm>
        <a:prstGeom prst="circularArrow">
          <a:avLst>
            <a:gd name="adj1" fmla="val 3498"/>
            <a:gd name="adj2" fmla="val 216870"/>
            <a:gd name="adj3" fmla="val 13869756"/>
            <a:gd name="adj4" fmla="val 12913374"/>
            <a:gd name="adj5" fmla="val 4081"/>
          </a:avLst>
        </a:prstGeom>
        <a:solidFill>
          <a:srgbClr val="8AB833">
            <a:hueOff val="-756597"/>
            <a:satOff val="3615"/>
            <a:lumOff val="5043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nl-BE"/>
        </a:p>
      </dgm:t>
    </dgm:pt>
    <dgm:pt modelId="{CF1EB53B-71B3-42AB-9260-1A6A0C08445B}" type="pres">
      <dgm:prSet presAssocID="{B5479517-6959-468A-90E5-028C2AEE34AE}" presName="cycle" presStyleCnt="0">
        <dgm:presLayoutVars>
          <dgm:dir/>
          <dgm:resizeHandles val="exact"/>
        </dgm:presLayoutVars>
      </dgm:prSet>
      <dgm:spPr/>
    </dgm:pt>
    <dgm:pt modelId="{14EB4043-83E9-409C-A9BC-711D859247DD}" type="pres">
      <dgm:prSet presAssocID="{79FE8628-EC87-4821-BFDC-AF313DFFC131}" presName="dummy" presStyleCnt="0"/>
      <dgm:spPr/>
    </dgm:pt>
    <dgm:pt modelId="{E0670502-D94C-4A98-94A2-37DA7F82C747}" type="pres">
      <dgm:prSet presAssocID="{79FE8628-EC87-4821-BFDC-AF313DFFC131}" presName="node" presStyleLbl="revTx" presStyleIdx="0" presStyleCnt="8">
        <dgm:presLayoutVars>
          <dgm:bulletEnabled val="1"/>
        </dgm:presLayoutVars>
      </dgm:prSet>
      <dgm:spPr/>
    </dgm:pt>
    <dgm:pt modelId="{C4E6EC42-4130-48E9-9172-CBB34E37CCA9}" type="pres">
      <dgm:prSet presAssocID="{D4104FD7-12FD-4450-9E19-569967375ADC}" presName="sibTrans" presStyleLbl="node1" presStyleIdx="0" presStyleCnt="8"/>
      <dgm:spPr/>
    </dgm:pt>
    <dgm:pt modelId="{5B9D69BC-B3D7-4A69-85CC-73F694AD36CB}" type="pres">
      <dgm:prSet presAssocID="{1ED26B80-92FA-4CF9-B2BD-F6CA27FF7905}" presName="dummy" presStyleCnt="0"/>
      <dgm:spPr/>
    </dgm:pt>
    <dgm:pt modelId="{623DAE9C-2392-4297-89E6-424F95546C87}" type="pres">
      <dgm:prSet presAssocID="{1ED26B80-92FA-4CF9-B2BD-F6CA27FF7905}" presName="node" presStyleLbl="revTx" presStyleIdx="1" presStyleCnt="8">
        <dgm:presLayoutVars>
          <dgm:bulletEnabled val="1"/>
        </dgm:presLayoutVars>
      </dgm:prSet>
      <dgm:spPr/>
    </dgm:pt>
    <dgm:pt modelId="{85651C3F-EC6A-4A21-9440-013790DB6256}" type="pres">
      <dgm:prSet presAssocID="{A6DCF2CC-F56C-433B-ADAD-76E82A09F00A}" presName="sibTrans" presStyleLbl="node1" presStyleIdx="1" presStyleCnt="8"/>
      <dgm:spPr/>
    </dgm:pt>
    <dgm:pt modelId="{23452141-4ADE-4D07-9764-80F0BC5773A5}" type="pres">
      <dgm:prSet presAssocID="{9ED39859-103F-4E3D-87AA-80E3E6274EFC}" presName="dummy" presStyleCnt="0"/>
      <dgm:spPr/>
    </dgm:pt>
    <dgm:pt modelId="{CB46E6FE-76B3-434B-9C02-3CE367E20B9F}" type="pres">
      <dgm:prSet presAssocID="{9ED39859-103F-4E3D-87AA-80E3E6274EFC}" presName="node" presStyleLbl="revTx" presStyleIdx="2" presStyleCnt="8">
        <dgm:presLayoutVars>
          <dgm:bulletEnabled val="1"/>
        </dgm:presLayoutVars>
      </dgm:prSet>
      <dgm:spPr/>
    </dgm:pt>
    <dgm:pt modelId="{152F2700-350B-4425-B607-F87B96CC3ABC}" type="pres">
      <dgm:prSet presAssocID="{B2F3847D-00E4-433B-A397-F6350B803567}" presName="sibTrans" presStyleLbl="node1" presStyleIdx="2" presStyleCnt="8"/>
      <dgm:spPr/>
    </dgm:pt>
    <dgm:pt modelId="{73664EAC-4246-43F9-811A-65C8E435D4FF}" type="pres">
      <dgm:prSet presAssocID="{6DC5ABE4-8BD7-43C1-B0E1-7C22E23EE21D}" presName="dummy" presStyleCnt="0"/>
      <dgm:spPr/>
    </dgm:pt>
    <dgm:pt modelId="{6F3A6B29-BE63-42A1-BD02-34B629E47C18}" type="pres">
      <dgm:prSet presAssocID="{6DC5ABE4-8BD7-43C1-B0E1-7C22E23EE21D}" presName="node" presStyleLbl="revTx" presStyleIdx="3" presStyleCnt="8">
        <dgm:presLayoutVars>
          <dgm:bulletEnabled val="1"/>
        </dgm:presLayoutVars>
      </dgm:prSet>
      <dgm:spPr/>
    </dgm:pt>
    <dgm:pt modelId="{3B86D26C-B5E9-4A20-B6DB-DB7C29FCDE5E}" type="pres">
      <dgm:prSet presAssocID="{59D29FD6-441E-49C2-B6F2-F207C42833BC}" presName="sibTrans" presStyleLbl="node1" presStyleIdx="3" presStyleCnt="8"/>
      <dgm:spPr/>
    </dgm:pt>
    <dgm:pt modelId="{9BC25396-6D3C-46ED-B78B-E8CA1ACBC140}" type="pres">
      <dgm:prSet presAssocID="{425FEE02-28FB-41B7-BC1C-89F9F141E2D1}" presName="dummy" presStyleCnt="0"/>
      <dgm:spPr/>
    </dgm:pt>
    <dgm:pt modelId="{B5D05E6E-BC2C-4811-B357-CDD042F5E089}" type="pres">
      <dgm:prSet presAssocID="{425FEE02-28FB-41B7-BC1C-89F9F141E2D1}" presName="node" presStyleLbl="revTx" presStyleIdx="4" presStyleCnt="8">
        <dgm:presLayoutVars>
          <dgm:bulletEnabled val="1"/>
        </dgm:presLayoutVars>
      </dgm:prSet>
      <dgm:spPr/>
    </dgm:pt>
    <dgm:pt modelId="{04806584-1941-4993-90AB-45FC8BBCA0A0}" type="pres">
      <dgm:prSet presAssocID="{915C6644-B940-43CE-8339-509AA46952AD}" presName="sibTrans" presStyleLbl="node1" presStyleIdx="4" presStyleCnt="8"/>
      <dgm:spPr/>
    </dgm:pt>
    <dgm:pt modelId="{1C78DB6C-042B-418A-BEE6-54641613E23B}" type="pres">
      <dgm:prSet presAssocID="{65ABB565-08CB-4061-84AE-D84BDC6A3ADA}" presName="dummy" presStyleCnt="0"/>
      <dgm:spPr/>
    </dgm:pt>
    <dgm:pt modelId="{2FC0FA78-C307-48AF-B734-F183EC360D7D}" type="pres">
      <dgm:prSet presAssocID="{65ABB565-08CB-4061-84AE-D84BDC6A3ADA}" presName="node" presStyleLbl="revTx" presStyleIdx="5" presStyleCnt="8">
        <dgm:presLayoutVars>
          <dgm:bulletEnabled val="1"/>
        </dgm:presLayoutVars>
      </dgm:prSet>
      <dgm:spPr/>
    </dgm:pt>
    <dgm:pt modelId="{57698124-AE6A-4677-8996-33F8B58F6428}" type="pres">
      <dgm:prSet presAssocID="{1A03A3B4-3998-4A61-869B-501874FE0D68}" presName="sibTrans" presStyleLbl="node1" presStyleIdx="5" presStyleCnt="8"/>
      <dgm:spPr/>
    </dgm:pt>
    <dgm:pt modelId="{FC0E70B7-9DDA-4C83-89BA-DB826DE01DAB}" type="pres">
      <dgm:prSet presAssocID="{73CF9B2E-CD5A-4835-B724-7E288ED47FF7}" presName="dummy" presStyleCnt="0"/>
      <dgm:spPr/>
    </dgm:pt>
    <dgm:pt modelId="{7D291C74-C3AF-4A44-A760-3D3C3F5D19B2}" type="pres">
      <dgm:prSet presAssocID="{73CF9B2E-CD5A-4835-B724-7E288ED47FF7}" presName="node" presStyleLbl="revTx" presStyleIdx="6" presStyleCnt="8">
        <dgm:presLayoutVars>
          <dgm:bulletEnabled val="1"/>
        </dgm:presLayoutVars>
      </dgm:prSet>
      <dgm:spPr/>
    </dgm:pt>
    <dgm:pt modelId="{C1F28432-93A5-432F-BE4B-832D3009F380}" type="pres">
      <dgm:prSet presAssocID="{5A862390-F1DB-4C65-9B20-A18A4A5DD47B}" presName="sibTrans" presStyleLbl="node1" presStyleIdx="6" presStyleCnt="8"/>
      <dgm:spPr/>
    </dgm:pt>
    <dgm:pt modelId="{7D84185A-19D1-4FD9-8057-FD5F3D01311B}" type="pres">
      <dgm:prSet presAssocID="{9F4EA25F-1FEA-4247-AFF9-41A7B108E9AE}" presName="dummy" presStyleCnt="0"/>
      <dgm:spPr/>
    </dgm:pt>
    <dgm:pt modelId="{99C3F6A3-DE7F-4591-A3A9-9FAA89FD621E}" type="pres">
      <dgm:prSet presAssocID="{9F4EA25F-1FEA-4247-AFF9-41A7B108E9AE}" presName="node" presStyleLbl="revTx" presStyleIdx="7" presStyleCnt="8">
        <dgm:presLayoutVars>
          <dgm:bulletEnabled val="1"/>
        </dgm:presLayoutVars>
      </dgm:prSet>
      <dgm:spPr/>
    </dgm:pt>
    <dgm:pt modelId="{5BE3367E-3780-4ADB-897B-9F06D7381DE9}" type="pres">
      <dgm:prSet presAssocID="{09DA66E7-889C-419D-AC6F-DC2D1F256B97}" presName="sibTrans" presStyleLbl="node1" presStyleIdx="7" presStyleCnt="8"/>
      <dgm:spPr/>
    </dgm:pt>
  </dgm:ptLst>
  <dgm:cxnLst>
    <dgm:cxn modelId="{4A5E7F02-E8A4-4307-AE23-CEF5F8982ECF}" type="presOf" srcId="{425FEE02-28FB-41B7-BC1C-89F9F141E2D1}" destId="{B5D05E6E-BC2C-4811-B357-CDD042F5E089}" srcOrd="0" destOrd="0" presId="urn:microsoft.com/office/officeart/2005/8/layout/cycle1"/>
    <dgm:cxn modelId="{AC192C20-0B7F-4B02-BA11-0A4EB41F4D84}" type="presOf" srcId="{915C6644-B940-43CE-8339-509AA46952AD}" destId="{04806584-1941-4993-90AB-45FC8BBCA0A0}" srcOrd="0" destOrd="0" presId="urn:microsoft.com/office/officeart/2005/8/layout/cycle1"/>
    <dgm:cxn modelId="{BDDE3624-2D8F-4E04-899F-7DE5307FD15E}" srcId="{B5479517-6959-468A-90E5-028C2AEE34AE}" destId="{73CF9B2E-CD5A-4835-B724-7E288ED47FF7}" srcOrd="6" destOrd="0" parTransId="{EA9AB099-C046-43CA-AD44-7CCF543D88FC}" sibTransId="{5A862390-F1DB-4C65-9B20-A18A4A5DD47B}"/>
    <dgm:cxn modelId="{80370229-59A1-4D97-8906-BD3DBAF81C4B}" type="presOf" srcId="{09DA66E7-889C-419D-AC6F-DC2D1F256B97}" destId="{5BE3367E-3780-4ADB-897B-9F06D7381DE9}" srcOrd="0" destOrd="0" presId="urn:microsoft.com/office/officeart/2005/8/layout/cycle1"/>
    <dgm:cxn modelId="{8475982C-2F1F-4A2A-96C5-0B120AFCF2C9}" type="presOf" srcId="{B2F3847D-00E4-433B-A397-F6350B803567}" destId="{152F2700-350B-4425-B607-F87B96CC3ABC}" srcOrd="0" destOrd="0" presId="urn:microsoft.com/office/officeart/2005/8/layout/cycle1"/>
    <dgm:cxn modelId="{AF9AA934-72F3-40B4-8A87-C2E4473B006C}" srcId="{B5479517-6959-468A-90E5-028C2AEE34AE}" destId="{1ED26B80-92FA-4CF9-B2BD-F6CA27FF7905}" srcOrd="1" destOrd="0" parTransId="{F2847742-AB0E-4931-AE21-21A8438FF0DC}" sibTransId="{A6DCF2CC-F56C-433B-ADAD-76E82A09F00A}"/>
    <dgm:cxn modelId="{5469C639-001D-47C5-B7C5-F07146B8863F}" srcId="{B5479517-6959-468A-90E5-028C2AEE34AE}" destId="{79FE8628-EC87-4821-BFDC-AF313DFFC131}" srcOrd="0" destOrd="0" parTransId="{D1F4D5E7-2F1E-4F4C-909E-1B649E11F50A}" sibTransId="{D4104FD7-12FD-4450-9E19-569967375ADC}"/>
    <dgm:cxn modelId="{0AF2043C-E1D4-4143-A940-72D4DCCDB7FB}" type="presOf" srcId="{9ED39859-103F-4E3D-87AA-80E3E6274EFC}" destId="{CB46E6FE-76B3-434B-9C02-3CE367E20B9F}" srcOrd="0" destOrd="0" presId="urn:microsoft.com/office/officeart/2005/8/layout/cycle1"/>
    <dgm:cxn modelId="{FC169E3C-8662-4160-9BE1-B95412FACDB6}" type="presOf" srcId="{9F4EA25F-1FEA-4247-AFF9-41A7B108E9AE}" destId="{99C3F6A3-DE7F-4591-A3A9-9FAA89FD621E}" srcOrd="0" destOrd="0" presId="urn:microsoft.com/office/officeart/2005/8/layout/cycle1"/>
    <dgm:cxn modelId="{2860CD60-0964-442F-8E0D-6AC6C85F2D89}" type="presOf" srcId="{79FE8628-EC87-4821-BFDC-AF313DFFC131}" destId="{E0670502-D94C-4A98-94A2-37DA7F82C747}" srcOrd="0" destOrd="0" presId="urn:microsoft.com/office/officeart/2005/8/layout/cycle1"/>
    <dgm:cxn modelId="{EC41C565-DDD1-498A-A72D-C986AE51C869}" srcId="{B5479517-6959-468A-90E5-028C2AEE34AE}" destId="{65ABB565-08CB-4061-84AE-D84BDC6A3ADA}" srcOrd="5" destOrd="0" parTransId="{07115045-E672-4168-BDAD-F8332588D954}" sibTransId="{1A03A3B4-3998-4A61-869B-501874FE0D68}"/>
    <dgm:cxn modelId="{F01ACC69-1328-417E-85F2-3EC00E61739F}" type="presOf" srcId="{6DC5ABE4-8BD7-43C1-B0E1-7C22E23EE21D}" destId="{6F3A6B29-BE63-42A1-BD02-34B629E47C18}" srcOrd="0" destOrd="0" presId="urn:microsoft.com/office/officeart/2005/8/layout/cycle1"/>
    <dgm:cxn modelId="{A643AA4C-F3F1-492B-8072-22E7B498384E}" type="presOf" srcId="{A6DCF2CC-F56C-433B-ADAD-76E82A09F00A}" destId="{85651C3F-EC6A-4A21-9440-013790DB6256}" srcOrd="0" destOrd="0" presId="urn:microsoft.com/office/officeart/2005/8/layout/cycle1"/>
    <dgm:cxn modelId="{BB7F2677-EF4B-43C0-BF15-B183FB6C7257}" type="presOf" srcId="{59D29FD6-441E-49C2-B6F2-F207C42833BC}" destId="{3B86D26C-B5E9-4A20-B6DB-DB7C29FCDE5E}" srcOrd="0" destOrd="0" presId="urn:microsoft.com/office/officeart/2005/8/layout/cycle1"/>
    <dgm:cxn modelId="{5A2FE97C-6624-4F2B-B7AF-C3E8C48F8975}" type="presOf" srcId="{73CF9B2E-CD5A-4835-B724-7E288ED47FF7}" destId="{7D291C74-C3AF-4A44-A760-3D3C3F5D19B2}" srcOrd="0" destOrd="0" presId="urn:microsoft.com/office/officeart/2005/8/layout/cycle1"/>
    <dgm:cxn modelId="{908B867E-6B80-4E43-A531-2D729BF3DB76}" srcId="{B5479517-6959-468A-90E5-028C2AEE34AE}" destId="{6DC5ABE4-8BD7-43C1-B0E1-7C22E23EE21D}" srcOrd="3" destOrd="0" parTransId="{BCD6ED99-E6C7-4815-8DDC-8D7D9BAD6EBA}" sibTransId="{59D29FD6-441E-49C2-B6F2-F207C42833BC}"/>
    <dgm:cxn modelId="{A1A2B782-1D22-4D95-AA0E-AB26DCCF4EBC}" type="presOf" srcId="{B5479517-6959-468A-90E5-028C2AEE34AE}" destId="{CF1EB53B-71B3-42AB-9260-1A6A0C08445B}" srcOrd="0" destOrd="0" presId="urn:microsoft.com/office/officeart/2005/8/layout/cycle1"/>
    <dgm:cxn modelId="{D2F2A491-4C7E-4C45-859A-FEE02B348FCA}" type="presOf" srcId="{65ABB565-08CB-4061-84AE-D84BDC6A3ADA}" destId="{2FC0FA78-C307-48AF-B734-F183EC360D7D}" srcOrd="0" destOrd="0" presId="urn:microsoft.com/office/officeart/2005/8/layout/cycle1"/>
    <dgm:cxn modelId="{1F4A7D9E-6334-432E-BB7A-2AD64631D5E9}" srcId="{B5479517-6959-468A-90E5-028C2AEE34AE}" destId="{9ED39859-103F-4E3D-87AA-80E3E6274EFC}" srcOrd="2" destOrd="0" parTransId="{5A9FE3ED-9456-46AA-9BDE-BB5E327F771A}" sibTransId="{B2F3847D-00E4-433B-A397-F6350B803567}"/>
    <dgm:cxn modelId="{0EC929A8-6ED1-4CB4-9435-A9CAE0CB146C}" srcId="{B5479517-6959-468A-90E5-028C2AEE34AE}" destId="{425FEE02-28FB-41B7-BC1C-89F9F141E2D1}" srcOrd="4" destOrd="0" parTransId="{883D1C00-90C0-499D-B6C2-E62A4D7F5F5E}" sibTransId="{915C6644-B940-43CE-8339-509AA46952AD}"/>
    <dgm:cxn modelId="{E89B27B5-98E4-454F-9873-4225667F53CE}" type="presOf" srcId="{5A862390-F1DB-4C65-9B20-A18A4A5DD47B}" destId="{C1F28432-93A5-432F-BE4B-832D3009F380}" srcOrd="0" destOrd="0" presId="urn:microsoft.com/office/officeart/2005/8/layout/cycle1"/>
    <dgm:cxn modelId="{8A66D1BD-A548-4BC9-8FE4-CF156362757B}" type="presOf" srcId="{1A03A3B4-3998-4A61-869B-501874FE0D68}" destId="{57698124-AE6A-4677-8996-33F8B58F6428}" srcOrd="0" destOrd="0" presId="urn:microsoft.com/office/officeart/2005/8/layout/cycle1"/>
    <dgm:cxn modelId="{414541C2-4905-461D-9D93-902C265A3754}" srcId="{B5479517-6959-468A-90E5-028C2AEE34AE}" destId="{9F4EA25F-1FEA-4247-AFF9-41A7B108E9AE}" srcOrd="7" destOrd="0" parTransId="{AF6EB3E4-BC73-42D0-B1B4-275D3D694FBD}" sibTransId="{09DA66E7-889C-419D-AC6F-DC2D1F256B97}"/>
    <dgm:cxn modelId="{84F794C7-8F53-41AF-A75B-D1171C599F49}" type="presOf" srcId="{1ED26B80-92FA-4CF9-B2BD-F6CA27FF7905}" destId="{623DAE9C-2392-4297-89E6-424F95546C87}" srcOrd="0" destOrd="0" presId="urn:microsoft.com/office/officeart/2005/8/layout/cycle1"/>
    <dgm:cxn modelId="{3ADEC6D1-292D-4558-8EC2-A1EC67B2E47D}" type="presOf" srcId="{D4104FD7-12FD-4450-9E19-569967375ADC}" destId="{C4E6EC42-4130-48E9-9172-CBB34E37CCA9}" srcOrd="0" destOrd="0" presId="urn:microsoft.com/office/officeart/2005/8/layout/cycle1"/>
    <dgm:cxn modelId="{0C8A833A-4069-4C0D-AF0D-0961E54635D8}" type="presParOf" srcId="{CF1EB53B-71B3-42AB-9260-1A6A0C08445B}" destId="{14EB4043-83E9-409C-A9BC-711D859247DD}" srcOrd="0" destOrd="0" presId="urn:microsoft.com/office/officeart/2005/8/layout/cycle1"/>
    <dgm:cxn modelId="{1A779FEF-462C-4E45-B367-4A30E4893324}" type="presParOf" srcId="{CF1EB53B-71B3-42AB-9260-1A6A0C08445B}" destId="{E0670502-D94C-4A98-94A2-37DA7F82C747}" srcOrd="1" destOrd="0" presId="urn:microsoft.com/office/officeart/2005/8/layout/cycle1"/>
    <dgm:cxn modelId="{8D95A5E7-3D9A-4774-9828-535567F73A94}" type="presParOf" srcId="{CF1EB53B-71B3-42AB-9260-1A6A0C08445B}" destId="{C4E6EC42-4130-48E9-9172-CBB34E37CCA9}" srcOrd="2" destOrd="0" presId="urn:microsoft.com/office/officeart/2005/8/layout/cycle1"/>
    <dgm:cxn modelId="{FA9D1E6E-CD85-4A7F-AE73-11EA978D8587}" type="presParOf" srcId="{CF1EB53B-71B3-42AB-9260-1A6A0C08445B}" destId="{5B9D69BC-B3D7-4A69-85CC-73F694AD36CB}" srcOrd="3" destOrd="0" presId="urn:microsoft.com/office/officeart/2005/8/layout/cycle1"/>
    <dgm:cxn modelId="{75DA0507-D6EC-4D33-B72F-07E73705AD8D}" type="presParOf" srcId="{CF1EB53B-71B3-42AB-9260-1A6A0C08445B}" destId="{623DAE9C-2392-4297-89E6-424F95546C87}" srcOrd="4" destOrd="0" presId="urn:microsoft.com/office/officeart/2005/8/layout/cycle1"/>
    <dgm:cxn modelId="{F59312D0-5816-4175-AE4F-CC18CAC3EF55}" type="presParOf" srcId="{CF1EB53B-71B3-42AB-9260-1A6A0C08445B}" destId="{85651C3F-EC6A-4A21-9440-013790DB6256}" srcOrd="5" destOrd="0" presId="urn:microsoft.com/office/officeart/2005/8/layout/cycle1"/>
    <dgm:cxn modelId="{61356AD9-227C-4DB4-8442-C42A683E6D58}" type="presParOf" srcId="{CF1EB53B-71B3-42AB-9260-1A6A0C08445B}" destId="{23452141-4ADE-4D07-9764-80F0BC5773A5}" srcOrd="6" destOrd="0" presId="urn:microsoft.com/office/officeart/2005/8/layout/cycle1"/>
    <dgm:cxn modelId="{A93AF2AC-14EC-4048-8DBC-FEC310CD0A1B}" type="presParOf" srcId="{CF1EB53B-71B3-42AB-9260-1A6A0C08445B}" destId="{CB46E6FE-76B3-434B-9C02-3CE367E20B9F}" srcOrd="7" destOrd="0" presId="urn:microsoft.com/office/officeart/2005/8/layout/cycle1"/>
    <dgm:cxn modelId="{CA7AC9A5-D4D0-4CAE-B4D6-9F3E36F40D0F}" type="presParOf" srcId="{CF1EB53B-71B3-42AB-9260-1A6A0C08445B}" destId="{152F2700-350B-4425-B607-F87B96CC3ABC}" srcOrd="8" destOrd="0" presId="urn:microsoft.com/office/officeart/2005/8/layout/cycle1"/>
    <dgm:cxn modelId="{BED03ACE-CB8C-4340-AC58-89B31AA8686F}" type="presParOf" srcId="{CF1EB53B-71B3-42AB-9260-1A6A0C08445B}" destId="{73664EAC-4246-43F9-811A-65C8E435D4FF}" srcOrd="9" destOrd="0" presId="urn:microsoft.com/office/officeart/2005/8/layout/cycle1"/>
    <dgm:cxn modelId="{2C5E79AD-F738-481A-9FED-BB6447A8F254}" type="presParOf" srcId="{CF1EB53B-71B3-42AB-9260-1A6A0C08445B}" destId="{6F3A6B29-BE63-42A1-BD02-34B629E47C18}" srcOrd="10" destOrd="0" presId="urn:microsoft.com/office/officeart/2005/8/layout/cycle1"/>
    <dgm:cxn modelId="{FA307CA1-C433-4F38-9527-EF447DEBE7A4}" type="presParOf" srcId="{CF1EB53B-71B3-42AB-9260-1A6A0C08445B}" destId="{3B86D26C-B5E9-4A20-B6DB-DB7C29FCDE5E}" srcOrd="11" destOrd="0" presId="urn:microsoft.com/office/officeart/2005/8/layout/cycle1"/>
    <dgm:cxn modelId="{96409921-22EC-48EC-9D6F-B633FFA5BF96}" type="presParOf" srcId="{CF1EB53B-71B3-42AB-9260-1A6A0C08445B}" destId="{9BC25396-6D3C-46ED-B78B-E8CA1ACBC140}" srcOrd="12" destOrd="0" presId="urn:microsoft.com/office/officeart/2005/8/layout/cycle1"/>
    <dgm:cxn modelId="{0D0AFFA8-87CD-4492-9428-2045E775C7BC}" type="presParOf" srcId="{CF1EB53B-71B3-42AB-9260-1A6A0C08445B}" destId="{B5D05E6E-BC2C-4811-B357-CDD042F5E089}" srcOrd="13" destOrd="0" presId="urn:microsoft.com/office/officeart/2005/8/layout/cycle1"/>
    <dgm:cxn modelId="{378CD708-8516-4D6B-8D13-C19161F2CFA1}" type="presParOf" srcId="{CF1EB53B-71B3-42AB-9260-1A6A0C08445B}" destId="{04806584-1941-4993-90AB-45FC8BBCA0A0}" srcOrd="14" destOrd="0" presId="urn:microsoft.com/office/officeart/2005/8/layout/cycle1"/>
    <dgm:cxn modelId="{9BBF8116-0E0A-485B-99E9-6A404B156AF3}" type="presParOf" srcId="{CF1EB53B-71B3-42AB-9260-1A6A0C08445B}" destId="{1C78DB6C-042B-418A-BEE6-54641613E23B}" srcOrd="15" destOrd="0" presId="urn:microsoft.com/office/officeart/2005/8/layout/cycle1"/>
    <dgm:cxn modelId="{2D0346A2-29E8-42EA-A885-53847C3C8044}" type="presParOf" srcId="{CF1EB53B-71B3-42AB-9260-1A6A0C08445B}" destId="{2FC0FA78-C307-48AF-B734-F183EC360D7D}" srcOrd="16" destOrd="0" presId="urn:microsoft.com/office/officeart/2005/8/layout/cycle1"/>
    <dgm:cxn modelId="{25667429-7B75-448B-8C25-CF75683A1C1C}" type="presParOf" srcId="{CF1EB53B-71B3-42AB-9260-1A6A0C08445B}" destId="{57698124-AE6A-4677-8996-33F8B58F6428}" srcOrd="17" destOrd="0" presId="urn:microsoft.com/office/officeart/2005/8/layout/cycle1"/>
    <dgm:cxn modelId="{AB71118D-68BA-4528-92A2-E785BB70C5C5}" type="presParOf" srcId="{CF1EB53B-71B3-42AB-9260-1A6A0C08445B}" destId="{FC0E70B7-9DDA-4C83-89BA-DB826DE01DAB}" srcOrd="18" destOrd="0" presId="urn:microsoft.com/office/officeart/2005/8/layout/cycle1"/>
    <dgm:cxn modelId="{70FA620D-1FA8-482B-9A5F-BA8BE4259C73}" type="presParOf" srcId="{CF1EB53B-71B3-42AB-9260-1A6A0C08445B}" destId="{7D291C74-C3AF-4A44-A760-3D3C3F5D19B2}" srcOrd="19" destOrd="0" presId="urn:microsoft.com/office/officeart/2005/8/layout/cycle1"/>
    <dgm:cxn modelId="{DA35E4DE-243D-4E54-8F4A-DBC8C1A92585}" type="presParOf" srcId="{CF1EB53B-71B3-42AB-9260-1A6A0C08445B}" destId="{C1F28432-93A5-432F-BE4B-832D3009F380}" srcOrd="20" destOrd="0" presId="urn:microsoft.com/office/officeart/2005/8/layout/cycle1"/>
    <dgm:cxn modelId="{42B5F650-8488-4CA6-BB74-6FA3738CAEEB}" type="presParOf" srcId="{CF1EB53B-71B3-42AB-9260-1A6A0C08445B}" destId="{7D84185A-19D1-4FD9-8057-FD5F3D01311B}" srcOrd="21" destOrd="0" presId="urn:microsoft.com/office/officeart/2005/8/layout/cycle1"/>
    <dgm:cxn modelId="{AD9BAD9D-8E5A-4154-86DC-02EDAE09E4E8}" type="presParOf" srcId="{CF1EB53B-71B3-42AB-9260-1A6A0C08445B}" destId="{99C3F6A3-DE7F-4591-A3A9-9FAA89FD621E}" srcOrd="22" destOrd="0" presId="urn:microsoft.com/office/officeart/2005/8/layout/cycle1"/>
    <dgm:cxn modelId="{4AFDFA24-45D3-466B-8919-7523142BD73B}" type="presParOf" srcId="{CF1EB53B-71B3-42AB-9260-1A6A0C08445B}" destId="{5BE3367E-3780-4ADB-897B-9F06D7381DE9}" srcOrd="23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479517-6959-468A-90E5-028C2AEE34AE}" type="doc">
      <dgm:prSet loTypeId="urn:microsoft.com/office/officeart/2005/8/layout/cycle1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nl-BE"/>
        </a:p>
      </dgm:t>
    </dgm:pt>
    <dgm:pt modelId="{79FE8628-EC87-4821-BFDC-AF313DFFC131}">
      <dgm:prSet phldrT="[Text]"/>
      <dgm:spPr>
        <a:xfrm>
          <a:off x="1469127" y="853"/>
          <a:ext cx="394246" cy="394246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  <a:endParaRPr lang="nl-BE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D1F4D5E7-2F1E-4F4C-909E-1B649E11F50A}" type="parTrans" cxnId="{5469C639-001D-47C5-B7C5-F07146B8863F}">
      <dgm:prSet/>
      <dgm:spPr/>
      <dgm:t>
        <a:bodyPr/>
        <a:lstStyle/>
        <a:p>
          <a:endParaRPr lang="nl-BE"/>
        </a:p>
      </dgm:t>
    </dgm:pt>
    <dgm:pt modelId="{D4104FD7-12FD-4450-9E19-569967375ADC}" type="sibTrans" cxnId="{5469C639-001D-47C5-B7C5-F07146B8863F}">
      <dgm:prSet/>
      <dgm:spPr>
        <a:xfrm>
          <a:off x="178569" y="37375"/>
          <a:ext cx="2197977" cy="2197977"/>
        </a:xfrm>
        <a:prstGeom prst="circularArrow">
          <a:avLst>
            <a:gd name="adj1" fmla="val 3498"/>
            <a:gd name="adj2" fmla="val 216870"/>
            <a:gd name="adj3" fmla="val 19269756"/>
            <a:gd name="adj4" fmla="val 18313374"/>
            <a:gd name="adj5" fmla="val 4081"/>
          </a:avLst>
        </a:prstGeom>
        <a:solidFill>
          <a:srgbClr val="8AB833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nl-BE"/>
        </a:p>
      </dgm:t>
    </dgm:pt>
    <dgm:pt modelId="{1ED26B80-92FA-4CF9-B2BD-F6CA27FF7905}">
      <dgm:prSet phldrT="[Text]"/>
      <dgm:spPr>
        <a:xfrm>
          <a:off x="2018823" y="550548"/>
          <a:ext cx="394246" cy="394246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  <a:endParaRPr lang="nl-BE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F2847742-AB0E-4931-AE21-21A8438FF0DC}" type="parTrans" cxnId="{AF9AA934-72F3-40B4-8A87-C2E4473B006C}">
      <dgm:prSet/>
      <dgm:spPr/>
      <dgm:t>
        <a:bodyPr/>
        <a:lstStyle/>
        <a:p>
          <a:endParaRPr lang="nl-BE"/>
        </a:p>
      </dgm:t>
    </dgm:pt>
    <dgm:pt modelId="{A6DCF2CC-F56C-433B-ADAD-76E82A09F00A}" type="sibTrans" cxnId="{AF9AA934-72F3-40B4-8A87-C2E4473B006C}">
      <dgm:prSet/>
      <dgm:spPr>
        <a:xfrm>
          <a:off x="178569" y="37375"/>
          <a:ext cx="2197977" cy="2197977"/>
        </a:xfrm>
        <a:prstGeom prst="circularArrow">
          <a:avLst>
            <a:gd name="adj1" fmla="val 3498"/>
            <a:gd name="adj2" fmla="val 216870"/>
            <a:gd name="adj3" fmla="val 435423"/>
            <a:gd name="adj4" fmla="val 20947706"/>
            <a:gd name="adj5" fmla="val 4081"/>
          </a:avLst>
        </a:prstGeom>
        <a:solidFill>
          <a:srgbClr val="8AB833">
            <a:hueOff val="-126099"/>
            <a:satOff val="603"/>
            <a:lumOff val="84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nl-BE"/>
        </a:p>
      </dgm:t>
    </dgm:pt>
    <dgm:pt modelId="{9ED39859-103F-4E3D-87AA-80E3E6274EFC}">
      <dgm:prSet phldrT="[Text]"/>
      <dgm:spPr>
        <a:xfrm>
          <a:off x="2018823" y="1327934"/>
          <a:ext cx="394246" cy="394246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  <a:endParaRPr lang="nl-BE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5A9FE3ED-9456-46AA-9BDE-BB5E327F771A}" type="parTrans" cxnId="{1F4A7D9E-6334-432E-BB7A-2AD64631D5E9}">
      <dgm:prSet/>
      <dgm:spPr/>
      <dgm:t>
        <a:bodyPr/>
        <a:lstStyle/>
        <a:p>
          <a:endParaRPr lang="nl-BE"/>
        </a:p>
      </dgm:t>
    </dgm:pt>
    <dgm:pt modelId="{B2F3847D-00E4-433B-A397-F6350B803567}" type="sibTrans" cxnId="{1F4A7D9E-6334-432E-BB7A-2AD64631D5E9}">
      <dgm:prSet/>
      <dgm:spPr>
        <a:xfrm>
          <a:off x="178569" y="37375"/>
          <a:ext cx="2197977" cy="2197977"/>
        </a:xfrm>
        <a:prstGeom prst="circularArrow">
          <a:avLst>
            <a:gd name="adj1" fmla="val 3498"/>
            <a:gd name="adj2" fmla="val 216870"/>
            <a:gd name="adj3" fmla="val 3069756"/>
            <a:gd name="adj4" fmla="val 2113374"/>
            <a:gd name="adj5" fmla="val 4081"/>
          </a:avLst>
        </a:prstGeom>
        <a:solidFill>
          <a:srgbClr val="8AB833">
            <a:hueOff val="-252199"/>
            <a:satOff val="1205"/>
            <a:lumOff val="1681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nl-BE"/>
        </a:p>
      </dgm:t>
    </dgm:pt>
    <dgm:pt modelId="{6DC5ABE4-8BD7-43C1-B0E1-7C22E23EE21D}">
      <dgm:prSet phldrT="[Text]"/>
      <dgm:spPr>
        <a:xfrm>
          <a:off x="1469127" y="1877629"/>
          <a:ext cx="394246" cy="394246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  <a:endParaRPr lang="nl-BE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BCD6ED99-E6C7-4815-8DDC-8D7D9BAD6EBA}" type="parTrans" cxnId="{908B867E-6B80-4E43-A531-2D729BF3DB76}">
      <dgm:prSet/>
      <dgm:spPr/>
      <dgm:t>
        <a:bodyPr/>
        <a:lstStyle/>
        <a:p>
          <a:endParaRPr lang="nl-BE"/>
        </a:p>
      </dgm:t>
    </dgm:pt>
    <dgm:pt modelId="{59D29FD6-441E-49C2-B6F2-F207C42833BC}" type="sibTrans" cxnId="{908B867E-6B80-4E43-A531-2D729BF3DB76}">
      <dgm:prSet/>
      <dgm:spPr>
        <a:xfrm>
          <a:off x="178569" y="37375"/>
          <a:ext cx="2197977" cy="2197977"/>
        </a:xfrm>
        <a:prstGeom prst="circularArrow">
          <a:avLst>
            <a:gd name="adj1" fmla="val 3498"/>
            <a:gd name="adj2" fmla="val 216870"/>
            <a:gd name="adj3" fmla="val 5835423"/>
            <a:gd name="adj4" fmla="val 4747706"/>
            <a:gd name="adj5" fmla="val 4081"/>
          </a:avLst>
        </a:prstGeom>
        <a:solidFill>
          <a:srgbClr val="8AB833">
            <a:hueOff val="-378298"/>
            <a:satOff val="1808"/>
            <a:lumOff val="2521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nl-BE"/>
        </a:p>
      </dgm:t>
    </dgm:pt>
    <dgm:pt modelId="{425FEE02-28FB-41B7-BC1C-89F9F141E2D1}">
      <dgm:prSet phldrT="[Text]"/>
      <dgm:spPr>
        <a:xfrm>
          <a:off x="691741" y="1877629"/>
          <a:ext cx="394246" cy="394246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  <a:endParaRPr lang="nl-BE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883D1C00-90C0-499D-B6C2-E62A4D7F5F5E}" type="parTrans" cxnId="{0EC929A8-6ED1-4CB4-9435-A9CAE0CB146C}">
      <dgm:prSet/>
      <dgm:spPr/>
      <dgm:t>
        <a:bodyPr/>
        <a:lstStyle/>
        <a:p>
          <a:endParaRPr lang="nl-BE"/>
        </a:p>
      </dgm:t>
    </dgm:pt>
    <dgm:pt modelId="{915C6644-B940-43CE-8339-509AA46952AD}" type="sibTrans" cxnId="{0EC929A8-6ED1-4CB4-9435-A9CAE0CB146C}">
      <dgm:prSet/>
      <dgm:spPr>
        <a:xfrm>
          <a:off x="178569" y="37375"/>
          <a:ext cx="2197977" cy="2197977"/>
        </a:xfrm>
        <a:prstGeom prst="circularArrow">
          <a:avLst>
            <a:gd name="adj1" fmla="val 3498"/>
            <a:gd name="adj2" fmla="val 216870"/>
            <a:gd name="adj3" fmla="val 8469756"/>
            <a:gd name="adj4" fmla="val 7513374"/>
            <a:gd name="adj5" fmla="val 4081"/>
          </a:avLst>
        </a:prstGeom>
        <a:solidFill>
          <a:srgbClr val="8AB833">
            <a:hueOff val="-504398"/>
            <a:satOff val="2410"/>
            <a:lumOff val="3362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nl-BE"/>
        </a:p>
      </dgm:t>
    </dgm:pt>
    <dgm:pt modelId="{9F4EA25F-1FEA-4247-AFF9-41A7B108E9AE}">
      <dgm:prSet phldrT="[Text]"/>
      <dgm:spPr>
        <a:xfrm>
          <a:off x="691741" y="853"/>
          <a:ext cx="394246" cy="394246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endParaRPr lang="nl-BE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AF6EB3E4-BC73-42D0-B1B4-275D3D694FBD}" type="parTrans" cxnId="{414541C2-4905-461D-9D93-902C265A3754}">
      <dgm:prSet/>
      <dgm:spPr/>
      <dgm:t>
        <a:bodyPr/>
        <a:lstStyle/>
        <a:p>
          <a:endParaRPr lang="nl-BE"/>
        </a:p>
      </dgm:t>
    </dgm:pt>
    <dgm:pt modelId="{09DA66E7-889C-419D-AC6F-DC2D1F256B97}" type="sibTrans" cxnId="{414541C2-4905-461D-9D93-902C265A3754}">
      <dgm:prSet/>
      <dgm:spPr>
        <a:xfrm>
          <a:off x="178569" y="37375"/>
          <a:ext cx="2197977" cy="2197977"/>
        </a:xfrm>
        <a:prstGeom prst="circularArrow">
          <a:avLst>
            <a:gd name="adj1" fmla="val 3498"/>
            <a:gd name="adj2" fmla="val 216870"/>
            <a:gd name="adj3" fmla="val 16635423"/>
            <a:gd name="adj4" fmla="val 15547706"/>
            <a:gd name="adj5" fmla="val 4081"/>
          </a:avLst>
        </a:prstGeom>
        <a:solidFill>
          <a:srgbClr val="8AB833">
            <a:hueOff val="-882696"/>
            <a:satOff val="4218"/>
            <a:lumOff val="5883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nl-BE"/>
        </a:p>
      </dgm:t>
    </dgm:pt>
    <dgm:pt modelId="{65ABB565-08CB-4061-84AE-D84BDC6A3ADA}">
      <dgm:prSet phldrT="[Text]"/>
      <dgm:spPr>
        <a:xfrm>
          <a:off x="142046" y="1327934"/>
          <a:ext cx="394246" cy="394246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endParaRPr lang="nl-BE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07115045-E672-4168-BDAD-F8332588D954}" type="parTrans" cxnId="{EC41C565-DDD1-498A-A72D-C986AE51C869}">
      <dgm:prSet/>
      <dgm:spPr/>
      <dgm:t>
        <a:bodyPr/>
        <a:lstStyle/>
        <a:p>
          <a:endParaRPr lang="nl-BE"/>
        </a:p>
      </dgm:t>
    </dgm:pt>
    <dgm:pt modelId="{1A03A3B4-3998-4A61-869B-501874FE0D68}" type="sibTrans" cxnId="{EC41C565-DDD1-498A-A72D-C986AE51C869}">
      <dgm:prSet/>
      <dgm:spPr>
        <a:xfrm>
          <a:off x="178569" y="37375"/>
          <a:ext cx="2197977" cy="2197977"/>
        </a:xfrm>
        <a:prstGeom prst="circularArrow">
          <a:avLst>
            <a:gd name="adj1" fmla="val 3498"/>
            <a:gd name="adj2" fmla="val 216870"/>
            <a:gd name="adj3" fmla="val 11235423"/>
            <a:gd name="adj4" fmla="val 10147706"/>
            <a:gd name="adj5" fmla="val 4081"/>
          </a:avLst>
        </a:prstGeom>
        <a:solidFill>
          <a:srgbClr val="8AB833">
            <a:hueOff val="-630497"/>
            <a:satOff val="3013"/>
            <a:lumOff val="4202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nl-BE"/>
        </a:p>
      </dgm:t>
    </dgm:pt>
    <dgm:pt modelId="{73CF9B2E-CD5A-4835-B724-7E288ED47FF7}">
      <dgm:prSet phldrT="[Text]"/>
      <dgm:spPr>
        <a:xfrm>
          <a:off x="142046" y="550548"/>
          <a:ext cx="394246" cy="394246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endParaRPr lang="nl-BE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EA9AB099-C046-43CA-AD44-7CCF543D88FC}" type="parTrans" cxnId="{BDDE3624-2D8F-4E04-899F-7DE5307FD15E}">
      <dgm:prSet/>
      <dgm:spPr/>
      <dgm:t>
        <a:bodyPr/>
        <a:lstStyle/>
        <a:p>
          <a:endParaRPr lang="nl-BE"/>
        </a:p>
      </dgm:t>
    </dgm:pt>
    <dgm:pt modelId="{5A862390-F1DB-4C65-9B20-A18A4A5DD47B}" type="sibTrans" cxnId="{BDDE3624-2D8F-4E04-899F-7DE5307FD15E}">
      <dgm:prSet/>
      <dgm:spPr>
        <a:xfrm>
          <a:off x="178569" y="37375"/>
          <a:ext cx="2197977" cy="2197977"/>
        </a:xfrm>
        <a:prstGeom prst="circularArrow">
          <a:avLst>
            <a:gd name="adj1" fmla="val 3498"/>
            <a:gd name="adj2" fmla="val 216870"/>
            <a:gd name="adj3" fmla="val 13869756"/>
            <a:gd name="adj4" fmla="val 12913374"/>
            <a:gd name="adj5" fmla="val 4081"/>
          </a:avLst>
        </a:prstGeom>
        <a:solidFill>
          <a:srgbClr val="8AB833">
            <a:hueOff val="-756597"/>
            <a:satOff val="3615"/>
            <a:lumOff val="5043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nl-BE"/>
        </a:p>
      </dgm:t>
    </dgm:pt>
    <dgm:pt modelId="{CF1EB53B-71B3-42AB-9260-1A6A0C08445B}" type="pres">
      <dgm:prSet presAssocID="{B5479517-6959-468A-90E5-028C2AEE34AE}" presName="cycle" presStyleCnt="0">
        <dgm:presLayoutVars>
          <dgm:dir/>
          <dgm:resizeHandles val="exact"/>
        </dgm:presLayoutVars>
      </dgm:prSet>
      <dgm:spPr/>
    </dgm:pt>
    <dgm:pt modelId="{14EB4043-83E9-409C-A9BC-711D859247DD}" type="pres">
      <dgm:prSet presAssocID="{79FE8628-EC87-4821-BFDC-AF313DFFC131}" presName="dummy" presStyleCnt="0"/>
      <dgm:spPr/>
    </dgm:pt>
    <dgm:pt modelId="{E0670502-D94C-4A98-94A2-37DA7F82C747}" type="pres">
      <dgm:prSet presAssocID="{79FE8628-EC87-4821-BFDC-AF313DFFC131}" presName="node" presStyleLbl="revTx" presStyleIdx="0" presStyleCnt="8">
        <dgm:presLayoutVars>
          <dgm:bulletEnabled val="1"/>
        </dgm:presLayoutVars>
      </dgm:prSet>
      <dgm:spPr/>
    </dgm:pt>
    <dgm:pt modelId="{C4E6EC42-4130-48E9-9172-CBB34E37CCA9}" type="pres">
      <dgm:prSet presAssocID="{D4104FD7-12FD-4450-9E19-569967375ADC}" presName="sibTrans" presStyleLbl="node1" presStyleIdx="0" presStyleCnt="8"/>
      <dgm:spPr/>
    </dgm:pt>
    <dgm:pt modelId="{5B9D69BC-B3D7-4A69-85CC-73F694AD36CB}" type="pres">
      <dgm:prSet presAssocID="{1ED26B80-92FA-4CF9-B2BD-F6CA27FF7905}" presName="dummy" presStyleCnt="0"/>
      <dgm:spPr/>
    </dgm:pt>
    <dgm:pt modelId="{623DAE9C-2392-4297-89E6-424F95546C87}" type="pres">
      <dgm:prSet presAssocID="{1ED26B80-92FA-4CF9-B2BD-F6CA27FF7905}" presName="node" presStyleLbl="revTx" presStyleIdx="1" presStyleCnt="8">
        <dgm:presLayoutVars>
          <dgm:bulletEnabled val="1"/>
        </dgm:presLayoutVars>
      </dgm:prSet>
      <dgm:spPr/>
    </dgm:pt>
    <dgm:pt modelId="{85651C3F-EC6A-4A21-9440-013790DB6256}" type="pres">
      <dgm:prSet presAssocID="{A6DCF2CC-F56C-433B-ADAD-76E82A09F00A}" presName="sibTrans" presStyleLbl="node1" presStyleIdx="1" presStyleCnt="8"/>
      <dgm:spPr/>
    </dgm:pt>
    <dgm:pt modelId="{23452141-4ADE-4D07-9764-80F0BC5773A5}" type="pres">
      <dgm:prSet presAssocID="{9ED39859-103F-4E3D-87AA-80E3E6274EFC}" presName="dummy" presStyleCnt="0"/>
      <dgm:spPr/>
    </dgm:pt>
    <dgm:pt modelId="{CB46E6FE-76B3-434B-9C02-3CE367E20B9F}" type="pres">
      <dgm:prSet presAssocID="{9ED39859-103F-4E3D-87AA-80E3E6274EFC}" presName="node" presStyleLbl="revTx" presStyleIdx="2" presStyleCnt="8">
        <dgm:presLayoutVars>
          <dgm:bulletEnabled val="1"/>
        </dgm:presLayoutVars>
      </dgm:prSet>
      <dgm:spPr/>
    </dgm:pt>
    <dgm:pt modelId="{152F2700-350B-4425-B607-F87B96CC3ABC}" type="pres">
      <dgm:prSet presAssocID="{B2F3847D-00E4-433B-A397-F6350B803567}" presName="sibTrans" presStyleLbl="node1" presStyleIdx="2" presStyleCnt="8"/>
      <dgm:spPr/>
    </dgm:pt>
    <dgm:pt modelId="{73664EAC-4246-43F9-811A-65C8E435D4FF}" type="pres">
      <dgm:prSet presAssocID="{6DC5ABE4-8BD7-43C1-B0E1-7C22E23EE21D}" presName="dummy" presStyleCnt="0"/>
      <dgm:spPr/>
    </dgm:pt>
    <dgm:pt modelId="{6F3A6B29-BE63-42A1-BD02-34B629E47C18}" type="pres">
      <dgm:prSet presAssocID="{6DC5ABE4-8BD7-43C1-B0E1-7C22E23EE21D}" presName="node" presStyleLbl="revTx" presStyleIdx="3" presStyleCnt="8">
        <dgm:presLayoutVars>
          <dgm:bulletEnabled val="1"/>
        </dgm:presLayoutVars>
      </dgm:prSet>
      <dgm:spPr/>
    </dgm:pt>
    <dgm:pt modelId="{3B86D26C-B5E9-4A20-B6DB-DB7C29FCDE5E}" type="pres">
      <dgm:prSet presAssocID="{59D29FD6-441E-49C2-B6F2-F207C42833BC}" presName="sibTrans" presStyleLbl="node1" presStyleIdx="3" presStyleCnt="8"/>
      <dgm:spPr/>
    </dgm:pt>
    <dgm:pt modelId="{9BC25396-6D3C-46ED-B78B-E8CA1ACBC140}" type="pres">
      <dgm:prSet presAssocID="{425FEE02-28FB-41B7-BC1C-89F9F141E2D1}" presName="dummy" presStyleCnt="0"/>
      <dgm:spPr/>
    </dgm:pt>
    <dgm:pt modelId="{B5D05E6E-BC2C-4811-B357-CDD042F5E089}" type="pres">
      <dgm:prSet presAssocID="{425FEE02-28FB-41B7-BC1C-89F9F141E2D1}" presName="node" presStyleLbl="revTx" presStyleIdx="4" presStyleCnt="8">
        <dgm:presLayoutVars>
          <dgm:bulletEnabled val="1"/>
        </dgm:presLayoutVars>
      </dgm:prSet>
      <dgm:spPr/>
    </dgm:pt>
    <dgm:pt modelId="{04806584-1941-4993-90AB-45FC8BBCA0A0}" type="pres">
      <dgm:prSet presAssocID="{915C6644-B940-43CE-8339-509AA46952AD}" presName="sibTrans" presStyleLbl="node1" presStyleIdx="4" presStyleCnt="8"/>
      <dgm:spPr/>
    </dgm:pt>
    <dgm:pt modelId="{1C78DB6C-042B-418A-BEE6-54641613E23B}" type="pres">
      <dgm:prSet presAssocID="{65ABB565-08CB-4061-84AE-D84BDC6A3ADA}" presName="dummy" presStyleCnt="0"/>
      <dgm:spPr/>
    </dgm:pt>
    <dgm:pt modelId="{2FC0FA78-C307-48AF-B734-F183EC360D7D}" type="pres">
      <dgm:prSet presAssocID="{65ABB565-08CB-4061-84AE-D84BDC6A3ADA}" presName="node" presStyleLbl="revTx" presStyleIdx="5" presStyleCnt="8">
        <dgm:presLayoutVars>
          <dgm:bulletEnabled val="1"/>
        </dgm:presLayoutVars>
      </dgm:prSet>
      <dgm:spPr/>
    </dgm:pt>
    <dgm:pt modelId="{57698124-AE6A-4677-8996-33F8B58F6428}" type="pres">
      <dgm:prSet presAssocID="{1A03A3B4-3998-4A61-869B-501874FE0D68}" presName="sibTrans" presStyleLbl="node1" presStyleIdx="5" presStyleCnt="8"/>
      <dgm:spPr/>
    </dgm:pt>
    <dgm:pt modelId="{FC0E70B7-9DDA-4C83-89BA-DB826DE01DAB}" type="pres">
      <dgm:prSet presAssocID="{73CF9B2E-CD5A-4835-B724-7E288ED47FF7}" presName="dummy" presStyleCnt="0"/>
      <dgm:spPr/>
    </dgm:pt>
    <dgm:pt modelId="{7D291C74-C3AF-4A44-A760-3D3C3F5D19B2}" type="pres">
      <dgm:prSet presAssocID="{73CF9B2E-CD5A-4835-B724-7E288ED47FF7}" presName="node" presStyleLbl="revTx" presStyleIdx="6" presStyleCnt="8">
        <dgm:presLayoutVars>
          <dgm:bulletEnabled val="1"/>
        </dgm:presLayoutVars>
      </dgm:prSet>
      <dgm:spPr/>
    </dgm:pt>
    <dgm:pt modelId="{C1F28432-93A5-432F-BE4B-832D3009F380}" type="pres">
      <dgm:prSet presAssocID="{5A862390-F1DB-4C65-9B20-A18A4A5DD47B}" presName="sibTrans" presStyleLbl="node1" presStyleIdx="6" presStyleCnt="8"/>
      <dgm:spPr/>
    </dgm:pt>
    <dgm:pt modelId="{7D84185A-19D1-4FD9-8057-FD5F3D01311B}" type="pres">
      <dgm:prSet presAssocID="{9F4EA25F-1FEA-4247-AFF9-41A7B108E9AE}" presName="dummy" presStyleCnt="0"/>
      <dgm:spPr/>
    </dgm:pt>
    <dgm:pt modelId="{99C3F6A3-DE7F-4591-A3A9-9FAA89FD621E}" type="pres">
      <dgm:prSet presAssocID="{9F4EA25F-1FEA-4247-AFF9-41A7B108E9AE}" presName="node" presStyleLbl="revTx" presStyleIdx="7" presStyleCnt="8">
        <dgm:presLayoutVars>
          <dgm:bulletEnabled val="1"/>
        </dgm:presLayoutVars>
      </dgm:prSet>
      <dgm:spPr/>
    </dgm:pt>
    <dgm:pt modelId="{5BE3367E-3780-4ADB-897B-9F06D7381DE9}" type="pres">
      <dgm:prSet presAssocID="{09DA66E7-889C-419D-AC6F-DC2D1F256B97}" presName="sibTrans" presStyleLbl="node1" presStyleIdx="7" presStyleCnt="8"/>
      <dgm:spPr/>
    </dgm:pt>
  </dgm:ptLst>
  <dgm:cxnLst>
    <dgm:cxn modelId="{4A5E7F02-E8A4-4307-AE23-CEF5F8982ECF}" type="presOf" srcId="{425FEE02-28FB-41B7-BC1C-89F9F141E2D1}" destId="{B5D05E6E-BC2C-4811-B357-CDD042F5E089}" srcOrd="0" destOrd="0" presId="urn:microsoft.com/office/officeart/2005/8/layout/cycle1"/>
    <dgm:cxn modelId="{AC192C20-0B7F-4B02-BA11-0A4EB41F4D84}" type="presOf" srcId="{915C6644-B940-43CE-8339-509AA46952AD}" destId="{04806584-1941-4993-90AB-45FC8BBCA0A0}" srcOrd="0" destOrd="0" presId="urn:microsoft.com/office/officeart/2005/8/layout/cycle1"/>
    <dgm:cxn modelId="{BDDE3624-2D8F-4E04-899F-7DE5307FD15E}" srcId="{B5479517-6959-468A-90E5-028C2AEE34AE}" destId="{73CF9B2E-CD5A-4835-B724-7E288ED47FF7}" srcOrd="6" destOrd="0" parTransId="{EA9AB099-C046-43CA-AD44-7CCF543D88FC}" sibTransId="{5A862390-F1DB-4C65-9B20-A18A4A5DD47B}"/>
    <dgm:cxn modelId="{80370229-59A1-4D97-8906-BD3DBAF81C4B}" type="presOf" srcId="{09DA66E7-889C-419D-AC6F-DC2D1F256B97}" destId="{5BE3367E-3780-4ADB-897B-9F06D7381DE9}" srcOrd="0" destOrd="0" presId="urn:microsoft.com/office/officeart/2005/8/layout/cycle1"/>
    <dgm:cxn modelId="{8475982C-2F1F-4A2A-96C5-0B120AFCF2C9}" type="presOf" srcId="{B2F3847D-00E4-433B-A397-F6350B803567}" destId="{152F2700-350B-4425-B607-F87B96CC3ABC}" srcOrd="0" destOrd="0" presId="urn:microsoft.com/office/officeart/2005/8/layout/cycle1"/>
    <dgm:cxn modelId="{AF9AA934-72F3-40B4-8A87-C2E4473B006C}" srcId="{B5479517-6959-468A-90E5-028C2AEE34AE}" destId="{1ED26B80-92FA-4CF9-B2BD-F6CA27FF7905}" srcOrd="1" destOrd="0" parTransId="{F2847742-AB0E-4931-AE21-21A8438FF0DC}" sibTransId="{A6DCF2CC-F56C-433B-ADAD-76E82A09F00A}"/>
    <dgm:cxn modelId="{5469C639-001D-47C5-B7C5-F07146B8863F}" srcId="{B5479517-6959-468A-90E5-028C2AEE34AE}" destId="{79FE8628-EC87-4821-BFDC-AF313DFFC131}" srcOrd="0" destOrd="0" parTransId="{D1F4D5E7-2F1E-4F4C-909E-1B649E11F50A}" sibTransId="{D4104FD7-12FD-4450-9E19-569967375ADC}"/>
    <dgm:cxn modelId="{0AF2043C-E1D4-4143-A940-72D4DCCDB7FB}" type="presOf" srcId="{9ED39859-103F-4E3D-87AA-80E3E6274EFC}" destId="{CB46E6FE-76B3-434B-9C02-3CE367E20B9F}" srcOrd="0" destOrd="0" presId="urn:microsoft.com/office/officeart/2005/8/layout/cycle1"/>
    <dgm:cxn modelId="{FC169E3C-8662-4160-9BE1-B95412FACDB6}" type="presOf" srcId="{9F4EA25F-1FEA-4247-AFF9-41A7B108E9AE}" destId="{99C3F6A3-DE7F-4591-A3A9-9FAA89FD621E}" srcOrd="0" destOrd="0" presId="urn:microsoft.com/office/officeart/2005/8/layout/cycle1"/>
    <dgm:cxn modelId="{2860CD60-0964-442F-8E0D-6AC6C85F2D89}" type="presOf" srcId="{79FE8628-EC87-4821-BFDC-AF313DFFC131}" destId="{E0670502-D94C-4A98-94A2-37DA7F82C747}" srcOrd="0" destOrd="0" presId="urn:microsoft.com/office/officeart/2005/8/layout/cycle1"/>
    <dgm:cxn modelId="{EC41C565-DDD1-498A-A72D-C986AE51C869}" srcId="{B5479517-6959-468A-90E5-028C2AEE34AE}" destId="{65ABB565-08CB-4061-84AE-D84BDC6A3ADA}" srcOrd="5" destOrd="0" parTransId="{07115045-E672-4168-BDAD-F8332588D954}" sibTransId="{1A03A3B4-3998-4A61-869B-501874FE0D68}"/>
    <dgm:cxn modelId="{F01ACC69-1328-417E-85F2-3EC00E61739F}" type="presOf" srcId="{6DC5ABE4-8BD7-43C1-B0E1-7C22E23EE21D}" destId="{6F3A6B29-BE63-42A1-BD02-34B629E47C18}" srcOrd="0" destOrd="0" presId="urn:microsoft.com/office/officeart/2005/8/layout/cycle1"/>
    <dgm:cxn modelId="{A643AA4C-F3F1-492B-8072-22E7B498384E}" type="presOf" srcId="{A6DCF2CC-F56C-433B-ADAD-76E82A09F00A}" destId="{85651C3F-EC6A-4A21-9440-013790DB6256}" srcOrd="0" destOrd="0" presId="urn:microsoft.com/office/officeart/2005/8/layout/cycle1"/>
    <dgm:cxn modelId="{BB7F2677-EF4B-43C0-BF15-B183FB6C7257}" type="presOf" srcId="{59D29FD6-441E-49C2-B6F2-F207C42833BC}" destId="{3B86D26C-B5E9-4A20-B6DB-DB7C29FCDE5E}" srcOrd="0" destOrd="0" presId="urn:microsoft.com/office/officeart/2005/8/layout/cycle1"/>
    <dgm:cxn modelId="{5A2FE97C-6624-4F2B-B7AF-C3E8C48F8975}" type="presOf" srcId="{73CF9B2E-CD5A-4835-B724-7E288ED47FF7}" destId="{7D291C74-C3AF-4A44-A760-3D3C3F5D19B2}" srcOrd="0" destOrd="0" presId="urn:microsoft.com/office/officeart/2005/8/layout/cycle1"/>
    <dgm:cxn modelId="{908B867E-6B80-4E43-A531-2D729BF3DB76}" srcId="{B5479517-6959-468A-90E5-028C2AEE34AE}" destId="{6DC5ABE4-8BD7-43C1-B0E1-7C22E23EE21D}" srcOrd="3" destOrd="0" parTransId="{BCD6ED99-E6C7-4815-8DDC-8D7D9BAD6EBA}" sibTransId="{59D29FD6-441E-49C2-B6F2-F207C42833BC}"/>
    <dgm:cxn modelId="{A1A2B782-1D22-4D95-AA0E-AB26DCCF4EBC}" type="presOf" srcId="{B5479517-6959-468A-90E5-028C2AEE34AE}" destId="{CF1EB53B-71B3-42AB-9260-1A6A0C08445B}" srcOrd="0" destOrd="0" presId="urn:microsoft.com/office/officeart/2005/8/layout/cycle1"/>
    <dgm:cxn modelId="{D2F2A491-4C7E-4C45-859A-FEE02B348FCA}" type="presOf" srcId="{65ABB565-08CB-4061-84AE-D84BDC6A3ADA}" destId="{2FC0FA78-C307-48AF-B734-F183EC360D7D}" srcOrd="0" destOrd="0" presId="urn:microsoft.com/office/officeart/2005/8/layout/cycle1"/>
    <dgm:cxn modelId="{1F4A7D9E-6334-432E-BB7A-2AD64631D5E9}" srcId="{B5479517-6959-468A-90E5-028C2AEE34AE}" destId="{9ED39859-103F-4E3D-87AA-80E3E6274EFC}" srcOrd="2" destOrd="0" parTransId="{5A9FE3ED-9456-46AA-9BDE-BB5E327F771A}" sibTransId="{B2F3847D-00E4-433B-A397-F6350B803567}"/>
    <dgm:cxn modelId="{0EC929A8-6ED1-4CB4-9435-A9CAE0CB146C}" srcId="{B5479517-6959-468A-90E5-028C2AEE34AE}" destId="{425FEE02-28FB-41B7-BC1C-89F9F141E2D1}" srcOrd="4" destOrd="0" parTransId="{883D1C00-90C0-499D-B6C2-E62A4D7F5F5E}" sibTransId="{915C6644-B940-43CE-8339-509AA46952AD}"/>
    <dgm:cxn modelId="{E89B27B5-98E4-454F-9873-4225667F53CE}" type="presOf" srcId="{5A862390-F1DB-4C65-9B20-A18A4A5DD47B}" destId="{C1F28432-93A5-432F-BE4B-832D3009F380}" srcOrd="0" destOrd="0" presId="urn:microsoft.com/office/officeart/2005/8/layout/cycle1"/>
    <dgm:cxn modelId="{8A66D1BD-A548-4BC9-8FE4-CF156362757B}" type="presOf" srcId="{1A03A3B4-3998-4A61-869B-501874FE0D68}" destId="{57698124-AE6A-4677-8996-33F8B58F6428}" srcOrd="0" destOrd="0" presId="urn:microsoft.com/office/officeart/2005/8/layout/cycle1"/>
    <dgm:cxn modelId="{414541C2-4905-461D-9D93-902C265A3754}" srcId="{B5479517-6959-468A-90E5-028C2AEE34AE}" destId="{9F4EA25F-1FEA-4247-AFF9-41A7B108E9AE}" srcOrd="7" destOrd="0" parTransId="{AF6EB3E4-BC73-42D0-B1B4-275D3D694FBD}" sibTransId="{09DA66E7-889C-419D-AC6F-DC2D1F256B97}"/>
    <dgm:cxn modelId="{84F794C7-8F53-41AF-A75B-D1171C599F49}" type="presOf" srcId="{1ED26B80-92FA-4CF9-B2BD-F6CA27FF7905}" destId="{623DAE9C-2392-4297-89E6-424F95546C87}" srcOrd="0" destOrd="0" presId="urn:microsoft.com/office/officeart/2005/8/layout/cycle1"/>
    <dgm:cxn modelId="{3ADEC6D1-292D-4558-8EC2-A1EC67B2E47D}" type="presOf" srcId="{D4104FD7-12FD-4450-9E19-569967375ADC}" destId="{C4E6EC42-4130-48E9-9172-CBB34E37CCA9}" srcOrd="0" destOrd="0" presId="urn:microsoft.com/office/officeart/2005/8/layout/cycle1"/>
    <dgm:cxn modelId="{0C8A833A-4069-4C0D-AF0D-0961E54635D8}" type="presParOf" srcId="{CF1EB53B-71B3-42AB-9260-1A6A0C08445B}" destId="{14EB4043-83E9-409C-A9BC-711D859247DD}" srcOrd="0" destOrd="0" presId="urn:microsoft.com/office/officeart/2005/8/layout/cycle1"/>
    <dgm:cxn modelId="{1A779FEF-462C-4E45-B367-4A30E4893324}" type="presParOf" srcId="{CF1EB53B-71B3-42AB-9260-1A6A0C08445B}" destId="{E0670502-D94C-4A98-94A2-37DA7F82C747}" srcOrd="1" destOrd="0" presId="urn:microsoft.com/office/officeart/2005/8/layout/cycle1"/>
    <dgm:cxn modelId="{8D95A5E7-3D9A-4774-9828-535567F73A94}" type="presParOf" srcId="{CF1EB53B-71B3-42AB-9260-1A6A0C08445B}" destId="{C4E6EC42-4130-48E9-9172-CBB34E37CCA9}" srcOrd="2" destOrd="0" presId="urn:microsoft.com/office/officeart/2005/8/layout/cycle1"/>
    <dgm:cxn modelId="{FA9D1E6E-CD85-4A7F-AE73-11EA978D8587}" type="presParOf" srcId="{CF1EB53B-71B3-42AB-9260-1A6A0C08445B}" destId="{5B9D69BC-B3D7-4A69-85CC-73F694AD36CB}" srcOrd="3" destOrd="0" presId="urn:microsoft.com/office/officeart/2005/8/layout/cycle1"/>
    <dgm:cxn modelId="{75DA0507-D6EC-4D33-B72F-07E73705AD8D}" type="presParOf" srcId="{CF1EB53B-71B3-42AB-9260-1A6A0C08445B}" destId="{623DAE9C-2392-4297-89E6-424F95546C87}" srcOrd="4" destOrd="0" presId="urn:microsoft.com/office/officeart/2005/8/layout/cycle1"/>
    <dgm:cxn modelId="{F59312D0-5816-4175-AE4F-CC18CAC3EF55}" type="presParOf" srcId="{CF1EB53B-71B3-42AB-9260-1A6A0C08445B}" destId="{85651C3F-EC6A-4A21-9440-013790DB6256}" srcOrd="5" destOrd="0" presId="urn:microsoft.com/office/officeart/2005/8/layout/cycle1"/>
    <dgm:cxn modelId="{61356AD9-227C-4DB4-8442-C42A683E6D58}" type="presParOf" srcId="{CF1EB53B-71B3-42AB-9260-1A6A0C08445B}" destId="{23452141-4ADE-4D07-9764-80F0BC5773A5}" srcOrd="6" destOrd="0" presId="urn:microsoft.com/office/officeart/2005/8/layout/cycle1"/>
    <dgm:cxn modelId="{A93AF2AC-14EC-4048-8DBC-FEC310CD0A1B}" type="presParOf" srcId="{CF1EB53B-71B3-42AB-9260-1A6A0C08445B}" destId="{CB46E6FE-76B3-434B-9C02-3CE367E20B9F}" srcOrd="7" destOrd="0" presId="urn:microsoft.com/office/officeart/2005/8/layout/cycle1"/>
    <dgm:cxn modelId="{CA7AC9A5-D4D0-4CAE-B4D6-9F3E36F40D0F}" type="presParOf" srcId="{CF1EB53B-71B3-42AB-9260-1A6A0C08445B}" destId="{152F2700-350B-4425-B607-F87B96CC3ABC}" srcOrd="8" destOrd="0" presId="urn:microsoft.com/office/officeart/2005/8/layout/cycle1"/>
    <dgm:cxn modelId="{BED03ACE-CB8C-4340-AC58-89B31AA8686F}" type="presParOf" srcId="{CF1EB53B-71B3-42AB-9260-1A6A0C08445B}" destId="{73664EAC-4246-43F9-811A-65C8E435D4FF}" srcOrd="9" destOrd="0" presId="urn:microsoft.com/office/officeart/2005/8/layout/cycle1"/>
    <dgm:cxn modelId="{2C5E79AD-F738-481A-9FED-BB6447A8F254}" type="presParOf" srcId="{CF1EB53B-71B3-42AB-9260-1A6A0C08445B}" destId="{6F3A6B29-BE63-42A1-BD02-34B629E47C18}" srcOrd="10" destOrd="0" presId="urn:microsoft.com/office/officeart/2005/8/layout/cycle1"/>
    <dgm:cxn modelId="{FA307CA1-C433-4F38-9527-EF447DEBE7A4}" type="presParOf" srcId="{CF1EB53B-71B3-42AB-9260-1A6A0C08445B}" destId="{3B86D26C-B5E9-4A20-B6DB-DB7C29FCDE5E}" srcOrd="11" destOrd="0" presId="urn:microsoft.com/office/officeart/2005/8/layout/cycle1"/>
    <dgm:cxn modelId="{96409921-22EC-48EC-9D6F-B633FFA5BF96}" type="presParOf" srcId="{CF1EB53B-71B3-42AB-9260-1A6A0C08445B}" destId="{9BC25396-6D3C-46ED-B78B-E8CA1ACBC140}" srcOrd="12" destOrd="0" presId="urn:microsoft.com/office/officeart/2005/8/layout/cycle1"/>
    <dgm:cxn modelId="{0D0AFFA8-87CD-4492-9428-2045E775C7BC}" type="presParOf" srcId="{CF1EB53B-71B3-42AB-9260-1A6A0C08445B}" destId="{B5D05E6E-BC2C-4811-B357-CDD042F5E089}" srcOrd="13" destOrd="0" presId="urn:microsoft.com/office/officeart/2005/8/layout/cycle1"/>
    <dgm:cxn modelId="{378CD708-8516-4D6B-8D13-C19161F2CFA1}" type="presParOf" srcId="{CF1EB53B-71B3-42AB-9260-1A6A0C08445B}" destId="{04806584-1941-4993-90AB-45FC8BBCA0A0}" srcOrd="14" destOrd="0" presId="urn:microsoft.com/office/officeart/2005/8/layout/cycle1"/>
    <dgm:cxn modelId="{9BBF8116-0E0A-485B-99E9-6A404B156AF3}" type="presParOf" srcId="{CF1EB53B-71B3-42AB-9260-1A6A0C08445B}" destId="{1C78DB6C-042B-418A-BEE6-54641613E23B}" srcOrd="15" destOrd="0" presId="urn:microsoft.com/office/officeart/2005/8/layout/cycle1"/>
    <dgm:cxn modelId="{2D0346A2-29E8-42EA-A885-53847C3C8044}" type="presParOf" srcId="{CF1EB53B-71B3-42AB-9260-1A6A0C08445B}" destId="{2FC0FA78-C307-48AF-B734-F183EC360D7D}" srcOrd="16" destOrd="0" presId="urn:microsoft.com/office/officeart/2005/8/layout/cycle1"/>
    <dgm:cxn modelId="{25667429-7B75-448B-8C25-CF75683A1C1C}" type="presParOf" srcId="{CF1EB53B-71B3-42AB-9260-1A6A0C08445B}" destId="{57698124-AE6A-4677-8996-33F8B58F6428}" srcOrd="17" destOrd="0" presId="urn:microsoft.com/office/officeart/2005/8/layout/cycle1"/>
    <dgm:cxn modelId="{AB71118D-68BA-4528-92A2-E785BB70C5C5}" type="presParOf" srcId="{CF1EB53B-71B3-42AB-9260-1A6A0C08445B}" destId="{FC0E70B7-9DDA-4C83-89BA-DB826DE01DAB}" srcOrd="18" destOrd="0" presId="urn:microsoft.com/office/officeart/2005/8/layout/cycle1"/>
    <dgm:cxn modelId="{70FA620D-1FA8-482B-9A5F-BA8BE4259C73}" type="presParOf" srcId="{CF1EB53B-71B3-42AB-9260-1A6A0C08445B}" destId="{7D291C74-C3AF-4A44-A760-3D3C3F5D19B2}" srcOrd="19" destOrd="0" presId="urn:microsoft.com/office/officeart/2005/8/layout/cycle1"/>
    <dgm:cxn modelId="{DA35E4DE-243D-4E54-8F4A-DBC8C1A92585}" type="presParOf" srcId="{CF1EB53B-71B3-42AB-9260-1A6A0C08445B}" destId="{C1F28432-93A5-432F-BE4B-832D3009F380}" srcOrd="20" destOrd="0" presId="urn:microsoft.com/office/officeart/2005/8/layout/cycle1"/>
    <dgm:cxn modelId="{42B5F650-8488-4CA6-BB74-6FA3738CAEEB}" type="presParOf" srcId="{CF1EB53B-71B3-42AB-9260-1A6A0C08445B}" destId="{7D84185A-19D1-4FD9-8057-FD5F3D01311B}" srcOrd="21" destOrd="0" presId="urn:microsoft.com/office/officeart/2005/8/layout/cycle1"/>
    <dgm:cxn modelId="{AD9BAD9D-8E5A-4154-86DC-02EDAE09E4E8}" type="presParOf" srcId="{CF1EB53B-71B3-42AB-9260-1A6A0C08445B}" destId="{99C3F6A3-DE7F-4591-A3A9-9FAA89FD621E}" srcOrd="22" destOrd="0" presId="urn:microsoft.com/office/officeart/2005/8/layout/cycle1"/>
    <dgm:cxn modelId="{4AFDFA24-45D3-466B-8919-7523142BD73B}" type="presParOf" srcId="{CF1EB53B-71B3-42AB-9260-1A6A0C08445B}" destId="{5BE3367E-3780-4ADB-897B-9F06D7381DE9}" srcOrd="23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D1E0CA-E5C5-46D5-8D13-F4F541E07E06}">
      <dsp:nvSpPr>
        <dsp:cNvPr id="0" name=""/>
        <dsp:cNvSpPr/>
      </dsp:nvSpPr>
      <dsp:spPr>
        <a:xfrm rot="5400000">
          <a:off x="2809227" y="79493"/>
          <a:ext cx="1177288" cy="1024241"/>
        </a:xfrm>
        <a:prstGeom prst="hexagon">
          <a:avLst>
            <a:gd name="adj" fmla="val 25000"/>
            <a:gd name="vf" fmla="val 115470"/>
          </a:avLst>
        </a:prstGeom>
        <a:solidFill>
          <a:srgbClr val="C2C2C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>
              <a:solidFill>
                <a:srgbClr val="7030A0"/>
              </a:solidFill>
            </a:rPr>
            <a:t>Semantic web</a:t>
          </a:r>
          <a:endParaRPr lang="nl-BE" sz="1050" b="1" kern="1200">
            <a:solidFill>
              <a:srgbClr val="7030A0"/>
            </a:solidFill>
          </a:endParaRPr>
        </a:p>
      </dsp:txBody>
      <dsp:txXfrm rot="-5400000">
        <a:off x="3045361" y="186431"/>
        <a:ext cx="705019" cy="810366"/>
      </dsp:txXfrm>
    </dsp:sp>
    <dsp:sp modelId="{236DBA1A-BCF0-4DA2-9CAA-2F3E1521C92D}">
      <dsp:nvSpPr>
        <dsp:cNvPr id="0" name=""/>
        <dsp:cNvSpPr/>
      </dsp:nvSpPr>
      <dsp:spPr>
        <a:xfrm>
          <a:off x="3941072" y="238427"/>
          <a:ext cx="1313854" cy="706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Vocabularies, application profiles</a:t>
          </a:r>
          <a:endParaRPr lang="nl-BE" sz="1000" kern="1200" dirty="0"/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Multilingual, persistent identifiers</a:t>
          </a:r>
          <a:endParaRPr lang="nl-BE" sz="1000" kern="1200" dirty="0"/>
        </a:p>
      </dsp:txBody>
      <dsp:txXfrm>
        <a:off x="3941072" y="238427"/>
        <a:ext cx="1313854" cy="706373"/>
      </dsp:txXfrm>
    </dsp:sp>
    <dsp:sp modelId="{D2D12457-C127-43AA-A52E-C7742D511469}">
      <dsp:nvSpPr>
        <dsp:cNvPr id="0" name=""/>
        <dsp:cNvSpPr/>
      </dsp:nvSpPr>
      <dsp:spPr>
        <a:xfrm rot="5400000">
          <a:off x="1703046" y="79493"/>
          <a:ext cx="1177288" cy="102424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BE" sz="3600" kern="1200"/>
        </a:p>
      </dsp:txBody>
      <dsp:txXfrm rot="-5400000">
        <a:off x="1939180" y="186431"/>
        <a:ext cx="705019" cy="810366"/>
      </dsp:txXfrm>
    </dsp:sp>
    <dsp:sp modelId="{E29F490C-E575-4703-98E6-DF6BD8E0FF8B}">
      <dsp:nvSpPr>
        <dsp:cNvPr id="0" name=""/>
        <dsp:cNvSpPr/>
      </dsp:nvSpPr>
      <dsp:spPr>
        <a:xfrm rot="5400000">
          <a:off x="2254017" y="1078776"/>
          <a:ext cx="1177288" cy="1024241"/>
        </a:xfrm>
        <a:prstGeom prst="hexagon">
          <a:avLst>
            <a:gd name="adj" fmla="val 25000"/>
            <a:gd name="vf" fmla="val 115470"/>
          </a:avLst>
        </a:prstGeom>
        <a:solidFill>
          <a:srgbClr val="EED21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>
              <a:solidFill>
                <a:srgbClr val="7030A0"/>
              </a:solidFill>
            </a:rPr>
            <a:t>Governance</a:t>
          </a:r>
          <a:endParaRPr lang="nl-BE" sz="800" b="1" kern="1200">
            <a:solidFill>
              <a:srgbClr val="7030A0"/>
            </a:solidFill>
          </a:endParaRPr>
        </a:p>
      </dsp:txBody>
      <dsp:txXfrm rot="-5400000">
        <a:off x="2490151" y="1185714"/>
        <a:ext cx="705019" cy="810366"/>
      </dsp:txXfrm>
    </dsp:sp>
    <dsp:sp modelId="{509D8D2A-E487-4D7F-B0C2-005FCBD51C92}">
      <dsp:nvSpPr>
        <dsp:cNvPr id="0" name=""/>
        <dsp:cNvSpPr/>
      </dsp:nvSpPr>
      <dsp:spPr>
        <a:xfrm>
          <a:off x="1016687" y="1237710"/>
          <a:ext cx="1271471" cy="706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Transparency</a:t>
          </a:r>
          <a:endParaRPr lang="nl-BE" sz="1000" kern="1200" dirty="0"/>
        </a:p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Trust &amp; Reuse</a:t>
          </a:r>
        </a:p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conformance</a:t>
          </a:r>
          <a:endParaRPr lang="nl-BE" sz="1000" kern="1200" dirty="0"/>
        </a:p>
      </dsp:txBody>
      <dsp:txXfrm>
        <a:off x="1016687" y="1237710"/>
        <a:ext cx="1271471" cy="706373"/>
      </dsp:txXfrm>
    </dsp:sp>
    <dsp:sp modelId="{E446477E-2B75-45B3-877F-788B1C841CDF}">
      <dsp:nvSpPr>
        <dsp:cNvPr id="0" name=""/>
        <dsp:cNvSpPr/>
      </dsp:nvSpPr>
      <dsp:spPr>
        <a:xfrm rot="5400000">
          <a:off x="3360198" y="1078776"/>
          <a:ext cx="1177288" cy="102424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BE" sz="3600" kern="1200"/>
        </a:p>
      </dsp:txBody>
      <dsp:txXfrm rot="-5400000">
        <a:off x="3596332" y="1185714"/>
        <a:ext cx="705019" cy="810366"/>
      </dsp:txXfrm>
    </dsp:sp>
    <dsp:sp modelId="{736C0F77-A5CE-428E-AC52-9E725BFF8F8C}">
      <dsp:nvSpPr>
        <dsp:cNvPr id="0" name=""/>
        <dsp:cNvSpPr/>
      </dsp:nvSpPr>
      <dsp:spPr>
        <a:xfrm rot="5400000">
          <a:off x="2809227" y="2078058"/>
          <a:ext cx="1177288" cy="1024241"/>
        </a:xfrm>
        <a:prstGeom prst="hexagon">
          <a:avLst>
            <a:gd name="adj" fmla="val 25000"/>
            <a:gd name="vf" fmla="val 115470"/>
          </a:avLst>
        </a:prstGeom>
        <a:solidFill>
          <a:srgbClr val="C2E81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>
              <a:solidFill>
                <a:srgbClr val="7030A0"/>
              </a:solidFill>
            </a:rPr>
            <a:t>Cocreation</a:t>
          </a:r>
          <a:endParaRPr lang="nl-BE" sz="900" b="1" kern="1200">
            <a:solidFill>
              <a:srgbClr val="7030A0"/>
            </a:solidFill>
          </a:endParaRPr>
        </a:p>
      </dsp:txBody>
      <dsp:txXfrm rot="-5400000">
        <a:off x="3045361" y="2184996"/>
        <a:ext cx="705019" cy="810366"/>
      </dsp:txXfrm>
    </dsp:sp>
    <dsp:sp modelId="{A8BFA509-4A14-46CE-B39F-77F3BEC8CD8F}">
      <dsp:nvSpPr>
        <dsp:cNvPr id="0" name=""/>
        <dsp:cNvSpPr/>
      </dsp:nvSpPr>
      <dsp:spPr>
        <a:xfrm>
          <a:off x="3941072" y="2236992"/>
          <a:ext cx="1313854" cy="706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Workshops</a:t>
          </a:r>
          <a:endParaRPr lang="nl-BE" sz="1000" kern="1200" dirty="0"/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000" kern="1200" dirty="0"/>
            <a:t>Online </a:t>
          </a:r>
          <a:r>
            <a:rPr lang="nl-BE" sz="1000" kern="1200" dirty="0" err="1"/>
            <a:t>consultation</a:t>
          </a:r>
          <a:endParaRPr lang="nl-BE" sz="1000" kern="1200" dirty="0"/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000" kern="1200" dirty="0" err="1"/>
            <a:t>Facilitate</a:t>
          </a:r>
          <a:r>
            <a:rPr lang="nl-BE" sz="1000" kern="1200" dirty="0"/>
            <a:t> engagement</a:t>
          </a:r>
        </a:p>
      </dsp:txBody>
      <dsp:txXfrm>
        <a:off x="3941072" y="2236992"/>
        <a:ext cx="1313854" cy="706373"/>
      </dsp:txXfrm>
    </dsp:sp>
    <dsp:sp modelId="{EB12EA88-D2AC-42AA-B720-6497D12122BD}">
      <dsp:nvSpPr>
        <dsp:cNvPr id="0" name=""/>
        <dsp:cNvSpPr/>
      </dsp:nvSpPr>
      <dsp:spPr>
        <a:xfrm rot="5400000">
          <a:off x="1703046" y="2078058"/>
          <a:ext cx="1177288" cy="102424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BE" sz="3600" kern="1200"/>
        </a:p>
      </dsp:txBody>
      <dsp:txXfrm rot="-5400000">
        <a:off x="1939180" y="2184996"/>
        <a:ext cx="705019" cy="810366"/>
      </dsp:txXfrm>
    </dsp:sp>
    <dsp:sp modelId="{E8FB12FA-32AD-44E0-A0C3-05642107CD84}">
      <dsp:nvSpPr>
        <dsp:cNvPr id="0" name=""/>
        <dsp:cNvSpPr/>
      </dsp:nvSpPr>
      <dsp:spPr>
        <a:xfrm rot="5400000">
          <a:off x="2254017" y="3077341"/>
          <a:ext cx="1177288" cy="1024241"/>
        </a:xfrm>
        <a:prstGeom prst="hexagon">
          <a:avLst>
            <a:gd name="adj" fmla="val 25000"/>
            <a:gd name="vf" fmla="val 115470"/>
          </a:avLst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rgbClr val="7030A0"/>
              </a:solidFill>
            </a:rPr>
            <a:t>Publishing tools</a:t>
          </a:r>
          <a:endParaRPr lang="nl-BE" sz="900" b="1" kern="1200" dirty="0">
            <a:solidFill>
              <a:srgbClr val="7030A0"/>
            </a:solidFill>
          </a:endParaRPr>
        </a:p>
      </dsp:txBody>
      <dsp:txXfrm rot="-5400000">
        <a:off x="2490151" y="3184279"/>
        <a:ext cx="705019" cy="810366"/>
      </dsp:txXfrm>
    </dsp:sp>
    <dsp:sp modelId="{8E898042-FD1F-4964-9A87-8785ABB6616D}">
      <dsp:nvSpPr>
        <dsp:cNvPr id="0" name=""/>
        <dsp:cNvSpPr/>
      </dsp:nvSpPr>
      <dsp:spPr>
        <a:xfrm>
          <a:off x="1016687" y="3236275"/>
          <a:ext cx="1271471" cy="706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Toolchain</a:t>
          </a:r>
        </a:p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Technical agreements</a:t>
          </a:r>
        </a:p>
      </dsp:txBody>
      <dsp:txXfrm>
        <a:off x="1016687" y="3236275"/>
        <a:ext cx="1271471" cy="706373"/>
      </dsp:txXfrm>
    </dsp:sp>
    <dsp:sp modelId="{A2C9A145-CB64-4719-931C-37357ED7525D}">
      <dsp:nvSpPr>
        <dsp:cNvPr id="0" name=""/>
        <dsp:cNvSpPr/>
      </dsp:nvSpPr>
      <dsp:spPr>
        <a:xfrm rot="5400000">
          <a:off x="3360198" y="3077341"/>
          <a:ext cx="1177288" cy="102424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BE" sz="3600" kern="1200"/>
        </a:p>
      </dsp:txBody>
      <dsp:txXfrm rot="-5400000">
        <a:off x="3596332" y="3184279"/>
        <a:ext cx="705019" cy="8103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670502-D94C-4A98-94A2-37DA7F82C747}">
      <dsp:nvSpPr>
        <dsp:cNvPr id="0" name=""/>
        <dsp:cNvSpPr/>
      </dsp:nvSpPr>
      <dsp:spPr>
        <a:xfrm>
          <a:off x="1202935" y="1127"/>
          <a:ext cx="310755" cy="3107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  <a:endParaRPr lang="nl-BE" sz="18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1202935" y="1127"/>
        <a:ext cx="310755" cy="310755"/>
      </dsp:txXfrm>
    </dsp:sp>
    <dsp:sp modelId="{C4E6EC42-4130-48E9-9172-CBB34E37CCA9}">
      <dsp:nvSpPr>
        <dsp:cNvPr id="0" name=""/>
        <dsp:cNvSpPr/>
      </dsp:nvSpPr>
      <dsp:spPr>
        <a:xfrm>
          <a:off x="185724" y="29917"/>
          <a:ext cx="1732444" cy="1732444"/>
        </a:xfrm>
        <a:prstGeom prst="circularArrow">
          <a:avLst>
            <a:gd name="adj1" fmla="val 3498"/>
            <a:gd name="adj2" fmla="val 216870"/>
            <a:gd name="adj3" fmla="val 19269756"/>
            <a:gd name="adj4" fmla="val 18313374"/>
            <a:gd name="adj5" fmla="val 4081"/>
          </a:avLst>
        </a:prstGeom>
        <a:solidFill>
          <a:srgbClr val="8AB833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3DAE9C-2392-4297-89E6-424F95546C87}">
      <dsp:nvSpPr>
        <dsp:cNvPr id="0" name=""/>
        <dsp:cNvSpPr/>
      </dsp:nvSpPr>
      <dsp:spPr>
        <a:xfrm>
          <a:off x="1636203" y="434395"/>
          <a:ext cx="310755" cy="3107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  <a:endParaRPr lang="nl-BE" sz="18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1636203" y="434395"/>
        <a:ext cx="310755" cy="310755"/>
      </dsp:txXfrm>
    </dsp:sp>
    <dsp:sp modelId="{85651C3F-EC6A-4A21-9440-013790DB6256}">
      <dsp:nvSpPr>
        <dsp:cNvPr id="0" name=""/>
        <dsp:cNvSpPr/>
      </dsp:nvSpPr>
      <dsp:spPr>
        <a:xfrm>
          <a:off x="185724" y="29917"/>
          <a:ext cx="1732444" cy="1732444"/>
        </a:xfrm>
        <a:prstGeom prst="circularArrow">
          <a:avLst>
            <a:gd name="adj1" fmla="val 3498"/>
            <a:gd name="adj2" fmla="val 216870"/>
            <a:gd name="adj3" fmla="val 435423"/>
            <a:gd name="adj4" fmla="val 20947706"/>
            <a:gd name="adj5" fmla="val 4081"/>
          </a:avLst>
        </a:prstGeom>
        <a:solidFill>
          <a:srgbClr val="8AB833">
            <a:hueOff val="-126099"/>
            <a:satOff val="603"/>
            <a:lumOff val="84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46E6FE-76B3-434B-9C02-3CE367E20B9F}">
      <dsp:nvSpPr>
        <dsp:cNvPr id="0" name=""/>
        <dsp:cNvSpPr/>
      </dsp:nvSpPr>
      <dsp:spPr>
        <a:xfrm>
          <a:off x="1636203" y="1047129"/>
          <a:ext cx="310755" cy="3107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  <a:endParaRPr lang="nl-BE" sz="18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1636203" y="1047129"/>
        <a:ext cx="310755" cy="310755"/>
      </dsp:txXfrm>
    </dsp:sp>
    <dsp:sp modelId="{152F2700-350B-4425-B607-F87B96CC3ABC}">
      <dsp:nvSpPr>
        <dsp:cNvPr id="0" name=""/>
        <dsp:cNvSpPr/>
      </dsp:nvSpPr>
      <dsp:spPr>
        <a:xfrm>
          <a:off x="185724" y="29917"/>
          <a:ext cx="1732444" cy="1732444"/>
        </a:xfrm>
        <a:prstGeom prst="circularArrow">
          <a:avLst>
            <a:gd name="adj1" fmla="val 3498"/>
            <a:gd name="adj2" fmla="val 216870"/>
            <a:gd name="adj3" fmla="val 3069756"/>
            <a:gd name="adj4" fmla="val 2113374"/>
            <a:gd name="adj5" fmla="val 4081"/>
          </a:avLst>
        </a:prstGeom>
        <a:solidFill>
          <a:srgbClr val="8AB833">
            <a:hueOff val="-252199"/>
            <a:satOff val="1205"/>
            <a:lumOff val="1681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3A6B29-BE63-42A1-BD02-34B629E47C18}">
      <dsp:nvSpPr>
        <dsp:cNvPr id="0" name=""/>
        <dsp:cNvSpPr/>
      </dsp:nvSpPr>
      <dsp:spPr>
        <a:xfrm>
          <a:off x="1202935" y="1480397"/>
          <a:ext cx="310755" cy="3107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  <a:endParaRPr lang="nl-BE" sz="18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1202935" y="1480397"/>
        <a:ext cx="310755" cy="310755"/>
      </dsp:txXfrm>
    </dsp:sp>
    <dsp:sp modelId="{3B86D26C-B5E9-4A20-B6DB-DB7C29FCDE5E}">
      <dsp:nvSpPr>
        <dsp:cNvPr id="0" name=""/>
        <dsp:cNvSpPr/>
      </dsp:nvSpPr>
      <dsp:spPr>
        <a:xfrm>
          <a:off x="185724" y="29917"/>
          <a:ext cx="1732444" cy="1732444"/>
        </a:xfrm>
        <a:prstGeom prst="circularArrow">
          <a:avLst>
            <a:gd name="adj1" fmla="val 3498"/>
            <a:gd name="adj2" fmla="val 216870"/>
            <a:gd name="adj3" fmla="val 5835423"/>
            <a:gd name="adj4" fmla="val 4747706"/>
            <a:gd name="adj5" fmla="val 4081"/>
          </a:avLst>
        </a:prstGeom>
        <a:solidFill>
          <a:srgbClr val="8AB833">
            <a:hueOff val="-378298"/>
            <a:satOff val="1808"/>
            <a:lumOff val="2521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D05E6E-BC2C-4811-B357-CDD042F5E089}">
      <dsp:nvSpPr>
        <dsp:cNvPr id="0" name=""/>
        <dsp:cNvSpPr/>
      </dsp:nvSpPr>
      <dsp:spPr>
        <a:xfrm>
          <a:off x="590201" y="1480397"/>
          <a:ext cx="310755" cy="3107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  <a:endParaRPr lang="nl-BE" sz="18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590201" y="1480397"/>
        <a:ext cx="310755" cy="310755"/>
      </dsp:txXfrm>
    </dsp:sp>
    <dsp:sp modelId="{04806584-1941-4993-90AB-45FC8BBCA0A0}">
      <dsp:nvSpPr>
        <dsp:cNvPr id="0" name=""/>
        <dsp:cNvSpPr/>
      </dsp:nvSpPr>
      <dsp:spPr>
        <a:xfrm>
          <a:off x="185724" y="29917"/>
          <a:ext cx="1732444" cy="1732444"/>
        </a:xfrm>
        <a:prstGeom prst="circularArrow">
          <a:avLst>
            <a:gd name="adj1" fmla="val 3498"/>
            <a:gd name="adj2" fmla="val 216870"/>
            <a:gd name="adj3" fmla="val 8469756"/>
            <a:gd name="adj4" fmla="val 7513374"/>
            <a:gd name="adj5" fmla="val 4081"/>
          </a:avLst>
        </a:prstGeom>
        <a:solidFill>
          <a:srgbClr val="8AB833">
            <a:hueOff val="-504398"/>
            <a:satOff val="2410"/>
            <a:lumOff val="3362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C0FA78-C307-48AF-B734-F183EC360D7D}">
      <dsp:nvSpPr>
        <dsp:cNvPr id="0" name=""/>
        <dsp:cNvSpPr/>
      </dsp:nvSpPr>
      <dsp:spPr>
        <a:xfrm>
          <a:off x="156933" y="1047129"/>
          <a:ext cx="310755" cy="3107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BE" sz="18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156933" y="1047129"/>
        <a:ext cx="310755" cy="310755"/>
      </dsp:txXfrm>
    </dsp:sp>
    <dsp:sp modelId="{57698124-AE6A-4677-8996-33F8B58F6428}">
      <dsp:nvSpPr>
        <dsp:cNvPr id="0" name=""/>
        <dsp:cNvSpPr/>
      </dsp:nvSpPr>
      <dsp:spPr>
        <a:xfrm>
          <a:off x="185724" y="29917"/>
          <a:ext cx="1732444" cy="1732444"/>
        </a:xfrm>
        <a:prstGeom prst="circularArrow">
          <a:avLst>
            <a:gd name="adj1" fmla="val 3498"/>
            <a:gd name="adj2" fmla="val 216870"/>
            <a:gd name="adj3" fmla="val 11235423"/>
            <a:gd name="adj4" fmla="val 10147706"/>
            <a:gd name="adj5" fmla="val 4081"/>
          </a:avLst>
        </a:prstGeom>
        <a:solidFill>
          <a:srgbClr val="8AB833">
            <a:hueOff val="-630497"/>
            <a:satOff val="3013"/>
            <a:lumOff val="4202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91C74-C3AF-4A44-A760-3D3C3F5D19B2}">
      <dsp:nvSpPr>
        <dsp:cNvPr id="0" name=""/>
        <dsp:cNvSpPr/>
      </dsp:nvSpPr>
      <dsp:spPr>
        <a:xfrm>
          <a:off x="156933" y="434395"/>
          <a:ext cx="310755" cy="3107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BE" sz="18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156933" y="434395"/>
        <a:ext cx="310755" cy="310755"/>
      </dsp:txXfrm>
    </dsp:sp>
    <dsp:sp modelId="{C1F28432-93A5-432F-BE4B-832D3009F380}">
      <dsp:nvSpPr>
        <dsp:cNvPr id="0" name=""/>
        <dsp:cNvSpPr/>
      </dsp:nvSpPr>
      <dsp:spPr>
        <a:xfrm>
          <a:off x="185724" y="29917"/>
          <a:ext cx="1732444" cy="1732444"/>
        </a:xfrm>
        <a:prstGeom prst="circularArrow">
          <a:avLst>
            <a:gd name="adj1" fmla="val 3498"/>
            <a:gd name="adj2" fmla="val 216870"/>
            <a:gd name="adj3" fmla="val 13869756"/>
            <a:gd name="adj4" fmla="val 12913374"/>
            <a:gd name="adj5" fmla="val 4081"/>
          </a:avLst>
        </a:prstGeom>
        <a:solidFill>
          <a:srgbClr val="8AB833">
            <a:hueOff val="-756597"/>
            <a:satOff val="3615"/>
            <a:lumOff val="5043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C3F6A3-DE7F-4591-A3A9-9FAA89FD621E}">
      <dsp:nvSpPr>
        <dsp:cNvPr id="0" name=""/>
        <dsp:cNvSpPr/>
      </dsp:nvSpPr>
      <dsp:spPr>
        <a:xfrm>
          <a:off x="590201" y="1127"/>
          <a:ext cx="310755" cy="3107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BE" sz="18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590201" y="1127"/>
        <a:ext cx="310755" cy="310755"/>
      </dsp:txXfrm>
    </dsp:sp>
    <dsp:sp modelId="{5BE3367E-3780-4ADB-897B-9F06D7381DE9}">
      <dsp:nvSpPr>
        <dsp:cNvPr id="0" name=""/>
        <dsp:cNvSpPr/>
      </dsp:nvSpPr>
      <dsp:spPr>
        <a:xfrm>
          <a:off x="185724" y="29917"/>
          <a:ext cx="1732444" cy="1732444"/>
        </a:xfrm>
        <a:prstGeom prst="circularArrow">
          <a:avLst>
            <a:gd name="adj1" fmla="val 3498"/>
            <a:gd name="adj2" fmla="val 216870"/>
            <a:gd name="adj3" fmla="val 16635423"/>
            <a:gd name="adj4" fmla="val 15547706"/>
            <a:gd name="adj5" fmla="val 4081"/>
          </a:avLst>
        </a:prstGeom>
        <a:solidFill>
          <a:srgbClr val="8AB833">
            <a:hueOff val="-882696"/>
            <a:satOff val="4218"/>
            <a:lumOff val="5883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670502-D94C-4A98-94A2-37DA7F82C747}">
      <dsp:nvSpPr>
        <dsp:cNvPr id="0" name=""/>
        <dsp:cNvSpPr/>
      </dsp:nvSpPr>
      <dsp:spPr>
        <a:xfrm>
          <a:off x="1202935" y="1127"/>
          <a:ext cx="310755" cy="3107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  <a:endParaRPr lang="nl-BE" sz="18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1202935" y="1127"/>
        <a:ext cx="310755" cy="310755"/>
      </dsp:txXfrm>
    </dsp:sp>
    <dsp:sp modelId="{C4E6EC42-4130-48E9-9172-CBB34E37CCA9}">
      <dsp:nvSpPr>
        <dsp:cNvPr id="0" name=""/>
        <dsp:cNvSpPr/>
      </dsp:nvSpPr>
      <dsp:spPr>
        <a:xfrm>
          <a:off x="185724" y="29917"/>
          <a:ext cx="1732444" cy="1732444"/>
        </a:xfrm>
        <a:prstGeom prst="circularArrow">
          <a:avLst>
            <a:gd name="adj1" fmla="val 3498"/>
            <a:gd name="adj2" fmla="val 216870"/>
            <a:gd name="adj3" fmla="val 19269756"/>
            <a:gd name="adj4" fmla="val 18313374"/>
            <a:gd name="adj5" fmla="val 4081"/>
          </a:avLst>
        </a:prstGeom>
        <a:solidFill>
          <a:srgbClr val="8AB833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3DAE9C-2392-4297-89E6-424F95546C87}">
      <dsp:nvSpPr>
        <dsp:cNvPr id="0" name=""/>
        <dsp:cNvSpPr/>
      </dsp:nvSpPr>
      <dsp:spPr>
        <a:xfrm>
          <a:off x="1636203" y="434395"/>
          <a:ext cx="310755" cy="3107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  <a:endParaRPr lang="nl-BE" sz="18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1636203" y="434395"/>
        <a:ext cx="310755" cy="310755"/>
      </dsp:txXfrm>
    </dsp:sp>
    <dsp:sp modelId="{85651C3F-EC6A-4A21-9440-013790DB6256}">
      <dsp:nvSpPr>
        <dsp:cNvPr id="0" name=""/>
        <dsp:cNvSpPr/>
      </dsp:nvSpPr>
      <dsp:spPr>
        <a:xfrm>
          <a:off x="185724" y="29917"/>
          <a:ext cx="1732444" cy="1732444"/>
        </a:xfrm>
        <a:prstGeom prst="circularArrow">
          <a:avLst>
            <a:gd name="adj1" fmla="val 3498"/>
            <a:gd name="adj2" fmla="val 216870"/>
            <a:gd name="adj3" fmla="val 435423"/>
            <a:gd name="adj4" fmla="val 20947706"/>
            <a:gd name="adj5" fmla="val 4081"/>
          </a:avLst>
        </a:prstGeom>
        <a:solidFill>
          <a:srgbClr val="8AB833">
            <a:hueOff val="-126099"/>
            <a:satOff val="603"/>
            <a:lumOff val="84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46E6FE-76B3-434B-9C02-3CE367E20B9F}">
      <dsp:nvSpPr>
        <dsp:cNvPr id="0" name=""/>
        <dsp:cNvSpPr/>
      </dsp:nvSpPr>
      <dsp:spPr>
        <a:xfrm>
          <a:off x="1636203" y="1047129"/>
          <a:ext cx="310755" cy="3107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  <a:endParaRPr lang="nl-BE" sz="18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1636203" y="1047129"/>
        <a:ext cx="310755" cy="310755"/>
      </dsp:txXfrm>
    </dsp:sp>
    <dsp:sp modelId="{152F2700-350B-4425-B607-F87B96CC3ABC}">
      <dsp:nvSpPr>
        <dsp:cNvPr id="0" name=""/>
        <dsp:cNvSpPr/>
      </dsp:nvSpPr>
      <dsp:spPr>
        <a:xfrm>
          <a:off x="185724" y="29917"/>
          <a:ext cx="1732444" cy="1732444"/>
        </a:xfrm>
        <a:prstGeom prst="circularArrow">
          <a:avLst>
            <a:gd name="adj1" fmla="val 3498"/>
            <a:gd name="adj2" fmla="val 216870"/>
            <a:gd name="adj3" fmla="val 3069756"/>
            <a:gd name="adj4" fmla="val 2113374"/>
            <a:gd name="adj5" fmla="val 4081"/>
          </a:avLst>
        </a:prstGeom>
        <a:solidFill>
          <a:srgbClr val="8AB833">
            <a:hueOff val="-252199"/>
            <a:satOff val="1205"/>
            <a:lumOff val="1681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3A6B29-BE63-42A1-BD02-34B629E47C18}">
      <dsp:nvSpPr>
        <dsp:cNvPr id="0" name=""/>
        <dsp:cNvSpPr/>
      </dsp:nvSpPr>
      <dsp:spPr>
        <a:xfrm>
          <a:off x="1202935" y="1480397"/>
          <a:ext cx="310755" cy="3107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  <a:endParaRPr lang="nl-BE" sz="18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1202935" y="1480397"/>
        <a:ext cx="310755" cy="310755"/>
      </dsp:txXfrm>
    </dsp:sp>
    <dsp:sp modelId="{3B86D26C-B5E9-4A20-B6DB-DB7C29FCDE5E}">
      <dsp:nvSpPr>
        <dsp:cNvPr id="0" name=""/>
        <dsp:cNvSpPr/>
      </dsp:nvSpPr>
      <dsp:spPr>
        <a:xfrm>
          <a:off x="185724" y="29917"/>
          <a:ext cx="1732444" cy="1732444"/>
        </a:xfrm>
        <a:prstGeom prst="circularArrow">
          <a:avLst>
            <a:gd name="adj1" fmla="val 3498"/>
            <a:gd name="adj2" fmla="val 216870"/>
            <a:gd name="adj3" fmla="val 5835423"/>
            <a:gd name="adj4" fmla="val 4747706"/>
            <a:gd name="adj5" fmla="val 4081"/>
          </a:avLst>
        </a:prstGeom>
        <a:solidFill>
          <a:srgbClr val="8AB833">
            <a:hueOff val="-378298"/>
            <a:satOff val="1808"/>
            <a:lumOff val="2521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D05E6E-BC2C-4811-B357-CDD042F5E089}">
      <dsp:nvSpPr>
        <dsp:cNvPr id="0" name=""/>
        <dsp:cNvSpPr/>
      </dsp:nvSpPr>
      <dsp:spPr>
        <a:xfrm>
          <a:off x="590201" y="1480397"/>
          <a:ext cx="310755" cy="3107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  <a:endParaRPr lang="nl-BE" sz="18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590201" y="1480397"/>
        <a:ext cx="310755" cy="310755"/>
      </dsp:txXfrm>
    </dsp:sp>
    <dsp:sp modelId="{04806584-1941-4993-90AB-45FC8BBCA0A0}">
      <dsp:nvSpPr>
        <dsp:cNvPr id="0" name=""/>
        <dsp:cNvSpPr/>
      </dsp:nvSpPr>
      <dsp:spPr>
        <a:xfrm>
          <a:off x="185724" y="29917"/>
          <a:ext cx="1732444" cy="1732444"/>
        </a:xfrm>
        <a:prstGeom prst="circularArrow">
          <a:avLst>
            <a:gd name="adj1" fmla="val 3498"/>
            <a:gd name="adj2" fmla="val 216870"/>
            <a:gd name="adj3" fmla="val 8469756"/>
            <a:gd name="adj4" fmla="val 7513374"/>
            <a:gd name="adj5" fmla="val 4081"/>
          </a:avLst>
        </a:prstGeom>
        <a:solidFill>
          <a:srgbClr val="8AB833">
            <a:hueOff val="-504398"/>
            <a:satOff val="2410"/>
            <a:lumOff val="3362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C0FA78-C307-48AF-B734-F183EC360D7D}">
      <dsp:nvSpPr>
        <dsp:cNvPr id="0" name=""/>
        <dsp:cNvSpPr/>
      </dsp:nvSpPr>
      <dsp:spPr>
        <a:xfrm>
          <a:off x="156933" y="1047129"/>
          <a:ext cx="310755" cy="3107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BE" sz="18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156933" y="1047129"/>
        <a:ext cx="310755" cy="310755"/>
      </dsp:txXfrm>
    </dsp:sp>
    <dsp:sp modelId="{57698124-AE6A-4677-8996-33F8B58F6428}">
      <dsp:nvSpPr>
        <dsp:cNvPr id="0" name=""/>
        <dsp:cNvSpPr/>
      </dsp:nvSpPr>
      <dsp:spPr>
        <a:xfrm>
          <a:off x="185724" y="29917"/>
          <a:ext cx="1732444" cy="1732444"/>
        </a:xfrm>
        <a:prstGeom prst="circularArrow">
          <a:avLst>
            <a:gd name="adj1" fmla="val 3498"/>
            <a:gd name="adj2" fmla="val 216870"/>
            <a:gd name="adj3" fmla="val 11235423"/>
            <a:gd name="adj4" fmla="val 10147706"/>
            <a:gd name="adj5" fmla="val 4081"/>
          </a:avLst>
        </a:prstGeom>
        <a:solidFill>
          <a:srgbClr val="8AB833">
            <a:hueOff val="-630497"/>
            <a:satOff val="3013"/>
            <a:lumOff val="4202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91C74-C3AF-4A44-A760-3D3C3F5D19B2}">
      <dsp:nvSpPr>
        <dsp:cNvPr id="0" name=""/>
        <dsp:cNvSpPr/>
      </dsp:nvSpPr>
      <dsp:spPr>
        <a:xfrm>
          <a:off x="156933" y="434395"/>
          <a:ext cx="310755" cy="3107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BE" sz="18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156933" y="434395"/>
        <a:ext cx="310755" cy="310755"/>
      </dsp:txXfrm>
    </dsp:sp>
    <dsp:sp modelId="{C1F28432-93A5-432F-BE4B-832D3009F380}">
      <dsp:nvSpPr>
        <dsp:cNvPr id="0" name=""/>
        <dsp:cNvSpPr/>
      </dsp:nvSpPr>
      <dsp:spPr>
        <a:xfrm>
          <a:off x="185724" y="29917"/>
          <a:ext cx="1732444" cy="1732444"/>
        </a:xfrm>
        <a:prstGeom prst="circularArrow">
          <a:avLst>
            <a:gd name="adj1" fmla="val 3498"/>
            <a:gd name="adj2" fmla="val 216870"/>
            <a:gd name="adj3" fmla="val 13869756"/>
            <a:gd name="adj4" fmla="val 12913374"/>
            <a:gd name="adj5" fmla="val 4081"/>
          </a:avLst>
        </a:prstGeom>
        <a:solidFill>
          <a:srgbClr val="8AB833">
            <a:hueOff val="-756597"/>
            <a:satOff val="3615"/>
            <a:lumOff val="5043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C3F6A3-DE7F-4591-A3A9-9FAA89FD621E}">
      <dsp:nvSpPr>
        <dsp:cNvPr id="0" name=""/>
        <dsp:cNvSpPr/>
      </dsp:nvSpPr>
      <dsp:spPr>
        <a:xfrm>
          <a:off x="590201" y="1127"/>
          <a:ext cx="310755" cy="3107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BE" sz="18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590201" y="1127"/>
        <a:ext cx="310755" cy="310755"/>
      </dsp:txXfrm>
    </dsp:sp>
    <dsp:sp modelId="{5BE3367E-3780-4ADB-897B-9F06D7381DE9}">
      <dsp:nvSpPr>
        <dsp:cNvPr id="0" name=""/>
        <dsp:cNvSpPr/>
      </dsp:nvSpPr>
      <dsp:spPr>
        <a:xfrm>
          <a:off x="185724" y="29917"/>
          <a:ext cx="1732444" cy="1732444"/>
        </a:xfrm>
        <a:prstGeom prst="circularArrow">
          <a:avLst>
            <a:gd name="adj1" fmla="val 3498"/>
            <a:gd name="adj2" fmla="val 216870"/>
            <a:gd name="adj3" fmla="val 16635423"/>
            <a:gd name="adj4" fmla="val 15547706"/>
            <a:gd name="adj5" fmla="val 4081"/>
          </a:avLst>
        </a:prstGeom>
        <a:solidFill>
          <a:srgbClr val="8AB833">
            <a:hueOff val="-882696"/>
            <a:satOff val="4218"/>
            <a:lumOff val="5883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205449feb1_0_1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5" name="Google Shape;565;g1205449feb1_0_1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205449feb1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73636"/>
              </a:solidFill>
            </a:endParaRPr>
          </a:p>
        </p:txBody>
      </p:sp>
      <p:sp>
        <p:nvSpPr>
          <p:cNvPr id="637" name="Google Shape;637;g1205449feb1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1205449feb1_0_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g1205449feb1_0_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1205449feb1_0_18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g1205449feb1_0_18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ppt/slideLayouts/ppt/slides/slide3.xml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ussentitel">
  <p:cSld name="5_Tussentitel">
    <p:bg>
      <p:bgPr>
        <a:solidFill>
          <a:srgbClr val="71C2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-2" y="0"/>
            <a:ext cx="1118100" cy="2221500"/>
          </a:xfrm>
          <a:prstGeom prst="rect">
            <a:avLst/>
          </a:prstGeom>
          <a:solidFill>
            <a:srgbClr val="71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eeg">
  <p:cSld name="2_Leeg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62" name="Google Shape;62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">
  <p:cSld name="Blanco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ssentitel 2">
  <p:cSld name="Tussentitel 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7"/>
          <p:cNvPicPr preferRelativeResize="0"/>
          <p:nvPr/>
        </p:nvPicPr>
        <p:blipFill rotWithShape="1">
          <a:blip r:embed="rId2">
            <a:alphaModFix/>
          </a:blip>
          <a:srcRect l="760" t="1398" r="6440" b="3435"/>
          <a:stretch/>
        </p:blipFill>
        <p:spPr>
          <a:xfrm>
            <a:off x="323527" y="-1"/>
            <a:ext cx="88204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7"/>
          <p:cNvSpPr txBox="1"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>
  <p:cSld name="Inhoud van twe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body" idx="2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77" name="Google Shape;77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8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angepaste indeling">
  <p:cSld name="3_Aangepaste indeling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sldNum" idx="12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" name="Google Shape;8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84" name="Google Shape;8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9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>
  <p:cSld name="Titeldia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0" descr="VLA_verbeeldingwerkt_kad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0"/>
          <p:cNvSpPr txBox="1">
            <a:spLocks noGrp="1"/>
          </p:cNvSpPr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ubTitle" idx="1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sz="1580" i="0" u="none" strike="noStrike" cap="none">
                <a:solidFill>
                  <a:schemeClr val="dk1"/>
                </a:solidFill>
              </a:defRPr>
            </a:lvl1pPr>
            <a:lvl2pPr marR="0" lvl="1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2000" i="0" u="none" strike="noStrike" cap="none">
                <a:solidFill>
                  <a:srgbClr val="7F7F7F"/>
                </a:solidFill>
              </a:defRPr>
            </a:lvl2pPr>
            <a:lvl3pPr marR="0" lvl="2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 i="0" u="none" strike="noStrike" cap="none">
                <a:solidFill>
                  <a:schemeClr val="dk1"/>
                </a:solidFill>
              </a:defRPr>
            </a:lvl3pPr>
            <a:lvl4pPr marR="0" lvl="3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i="0" u="none" strike="noStrike" cap="none">
                <a:solidFill>
                  <a:schemeClr val="dk1"/>
                </a:solidFill>
              </a:defRPr>
            </a:lvl4pPr>
            <a:lvl5pPr marR="0" lvl="4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 i="0" u="none" strike="noStrike" cap="none">
                <a:solidFill>
                  <a:schemeClr val="dk1"/>
                </a:solidFill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0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Mobiliteit">
  <p:cSld name="Leeg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1"/>
          <p:cNvPicPr preferRelativeResize="0"/>
          <p:nvPr/>
        </p:nvPicPr>
        <p:blipFill rotWithShape="1">
          <a:blip r:embed="rId2">
            <a:alphaModFix/>
          </a:blip>
          <a:srcRect r="31375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1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33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6" name="Google Shape;9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1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Titel en Inhoud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83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title"/>
          </p:nvPr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ge_dia">
  <p:cSld name="Lege_dia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2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496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2003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23"/>
          <p:cNvSpPr txBox="1">
            <a:spLocks noGrp="1"/>
          </p:cNvSpPr>
          <p:nvPr>
            <p:ph type="body" idx="3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marL="1371600" lvl="2" indent="-32575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marL="182880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09" name="Google Shape;109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3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Orange">
  <p:cSld name="Section Header Orange">
    <p:bg>
      <p:bgPr>
        <a:solidFill>
          <a:srgbClr val="D04A02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3713560" y="1577579"/>
            <a:ext cx="3702600" cy="19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3" name="Google Shape;113;p24"/>
          <p:cNvSpPr txBox="1">
            <a:spLocks noGrp="1"/>
          </p:cNvSpPr>
          <p:nvPr>
            <p:ph type="subTitle" idx="1"/>
          </p:nvPr>
        </p:nvSpPr>
        <p:spPr>
          <a:xfrm>
            <a:off x="332184" y="0"/>
            <a:ext cx="32586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5"/>
          <p:cNvSpPr txBox="1">
            <a:spLocks noGrp="1"/>
          </p:cNvSpPr>
          <p:nvPr>
            <p:ph type="title"/>
          </p:nvPr>
        </p:nvSpPr>
        <p:spPr>
          <a:xfrm>
            <a:off x="332185" y="324000"/>
            <a:ext cx="847950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None/>
              <a:defRPr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6" name="Google Shape;116;p25"/>
          <p:cNvSpPr txBox="1">
            <a:spLocks noGrp="1"/>
          </p:cNvSpPr>
          <p:nvPr>
            <p:ph type="body" idx="1"/>
          </p:nvPr>
        </p:nvSpPr>
        <p:spPr>
          <a:xfrm>
            <a:off x="332185" y="1577340"/>
            <a:ext cx="5563800" cy="30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Google Shape;117;p25"/>
          <p:cNvSpPr txBox="1">
            <a:spLocks noGrp="1"/>
          </p:cNvSpPr>
          <p:nvPr>
            <p:ph type="sldNum" idx="12"/>
          </p:nvPr>
        </p:nvSpPr>
        <p:spPr>
          <a:xfrm>
            <a:off x="6163867" y="4869180"/>
            <a:ext cx="26481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2 Orange">
  <p:cSld name="Quote 2 Orange">
    <p:bg>
      <p:bgPr>
        <a:solidFill>
          <a:srgbClr val="D04A02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6"/>
          <p:cNvSpPr txBox="1">
            <a:spLocks noGrp="1"/>
          </p:cNvSpPr>
          <p:nvPr>
            <p:ph type="body" idx="1"/>
          </p:nvPr>
        </p:nvSpPr>
        <p:spPr>
          <a:xfrm>
            <a:off x="332186" y="1705927"/>
            <a:ext cx="7155300" cy="29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6"/>
          <p:cNvSpPr/>
          <p:nvPr/>
        </p:nvSpPr>
        <p:spPr>
          <a:xfrm>
            <a:off x="332185" y="1022219"/>
            <a:ext cx="653653" cy="509589"/>
          </a:xfrm>
          <a:custGeom>
            <a:avLst/>
            <a:gdLst/>
            <a:ahLst/>
            <a:cxnLst/>
            <a:rect l="l" t="t" r="r" b="b"/>
            <a:pathLst>
              <a:path w="1811" h="1424" extrusionOk="0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6"/>
          <p:cNvSpPr txBox="1">
            <a:spLocks noGrp="1"/>
          </p:cNvSpPr>
          <p:nvPr>
            <p:ph type="sldNum" idx="12"/>
          </p:nvPr>
        </p:nvSpPr>
        <p:spPr>
          <a:xfrm>
            <a:off x="6163867" y="4869180"/>
            <a:ext cx="26481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Content - Subtitle">
  <p:cSld name="One Column Content - Sub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>
            <a:spLocks noGrp="1"/>
          </p:cNvSpPr>
          <p:nvPr>
            <p:ph type="title"/>
          </p:nvPr>
        </p:nvSpPr>
        <p:spPr>
          <a:xfrm>
            <a:off x="332185" y="322886"/>
            <a:ext cx="84795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7"/>
          <p:cNvSpPr txBox="1">
            <a:spLocks noGrp="1"/>
          </p:cNvSpPr>
          <p:nvPr>
            <p:ph type="subTitle" idx="1"/>
          </p:nvPr>
        </p:nvSpPr>
        <p:spPr>
          <a:xfrm>
            <a:off x="332184" y="700075"/>
            <a:ext cx="84795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</a:defRPr>
            </a:lvl1pPr>
            <a:lvl2pPr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6pPr>
            <a:lvl7pPr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7pPr>
            <a:lvl8pPr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8pPr>
            <a:lvl9pPr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5" name="Google Shape;125;p27"/>
          <p:cNvSpPr txBox="1">
            <a:spLocks noGrp="1"/>
          </p:cNvSpPr>
          <p:nvPr>
            <p:ph type="body" idx="2"/>
          </p:nvPr>
        </p:nvSpPr>
        <p:spPr>
          <a:xfrm>
            <a:off x="332186" y="1577579"/>
            <a:ext cx="2646900" cy="30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marL="2743200" lvl="5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27"/>
          <p:cNvSpPr txBox="1">
            <a:spLocks noGrp="1"/>
          </p:cNvSpPr>
          <p:nvPr>
            <p:ph type="ftr" idx="11"/>
          </p:nvPr>
        </p:nvSpPr>
        <p:spPr>
          <a:xfrm>
            <a:off x="332184" y="4766310"/>
            <a:ext cx="41052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7"/>
          <p:cNvSpPr txBox="1">
            <a:spLocks noGrp="1"/>
          </p:cNvSpPr>
          <p:nvPr>
            <p:ph type="dt" idx="10"/>
          </p:nvPr>
        </p:nvSpPr>
        <p:spPr>
          <a:xfrm>
            <a:off x="7488222" y="4766310"/>
            <a:ext cx="13236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7"/>
          <p:cNvSpPr txBox="1">
            <a:spLocks noGrp="1"/>
          </p:cNvSpPr>
          <p:nvPr>
            <p:ph type="sldNum" idx="12"/>
          </p:nvPr>
        </p:nvSpPr>
        <p:spPr>
          <a:xfrm>
            <a:off x="7488222" y="4869180"/>
            <a:ext cx="13236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-tekst//geel//LIJN//logoBoven">
  <p:cSld name="titel-tekst//geel//LIJN//logoBove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8"/>
          <p:cNvSpPr txBox="1">
            <a:spLocks noGrp="1"/>
          </p:cNvSpPr>
          <p:nvPr>
            <p:ph type="body" idx="1"/>
          </p:nvPr>
        </p:nvSpPr>
        <p:spPr>
          <a:xfrm>
            <a:off x="540544" y="1349999"/>
            <a:ext cx="8064000" cy="29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marL="1371600" lvl="2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°"/>
              <a:defRPr/>
            </a:lvl3pPr>
            <a:lvl4pPr marL="1828800" lvl="3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131" name="Google Shape;131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64794" y="0"/>
            <a:ext cx="5079206" cy="107870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8"/>
          <p:cNvSpPr txBox="1">
            <a:spLocks noGrp="1"/>
          </p:cNvSpPr>
          <p:nvPr>
            <p:ph type="title"/>
          </p:nvPr>
        </p:nvSpPr>
        <p:spPr>
          <a:xfrm>
            <a:off x="539550" y="267892"/>
            <a:ext cx="8064900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133" name="Google Shape;133;p2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7729" y="267891"/>
            <a:ext cx="756000" cy="3112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" name="Google Shape;134;p28"/>
          <p:cNvCxnSpPr/>
          <p:nvPr/>
        </p:nvCxnSpPr>
        <p:spPr>
          <a:xfrm>
            <a:off x="540544" y="1080000"/>
            <a:ext cx="675000" cy="0"/>
          </a:xfrm>
          <a:prstGeom prst="straightConnector1">
            <a:avLst/>
          </a:prstGeom>
          <a:noFill/>
          <a:ln w="50800" cap="flat" cmpd="sng">
            <a:solidFill>
              <a:srgbClr val="FFEB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6104E-C9AD-4B40-A24E-6A566F867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1BA530-799D-4460-817D-C70F777E5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4507C-FB42-4277-BD31-86357B3301C4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4AF87E-CAE2-4B9B-84FB-338E1945B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1CB8C-FFA8-41D3-9CEF-65B363FA8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C6775-FD7B-4D61-94AD-0ACA9A890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279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dia">
  <p:cSld name="2_Titeldia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4"/>
          <p:cNvSpPr txBox="1">
            <a:spLocks noGrp="1"/>
          </p:cNvSpPr>
          <p:nvPr>
            <p:ph type="ctrTitle"/>
          </p:nvPr>
        </p:nvSpPr>
        <p:spPr>
          <a:xfrm>
            <a:off x="1296000" y="567000"/>
            <a:ext cx="44004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282" name="Google Shape;282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54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4" name="Google Shape;284;p54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eeg">
  <p:cSld name="2_Leeg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6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9" name="Google Shape;289;p56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0" name="Google Shape;290;p56"/>
          <p:cNvSpPr txBox="1">
            <a:spLocks noGrp="1"/>
          </p:cNvSpPr>
          <p:nvPr>
            <p:ph type="body" idx="1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91" name="Google Shape;291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5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ssentitel 2">
  <p:cSld name="Tussentitel 2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57"/>
          <p:cNvPicPr preferRelativeResize="0"/>
          <p:nvPr/>
        </p:nvPicPr>
        <p:blipFill rotWithShape="1">
          <a:blip r:embed="rId2">
            <a:alphaModFix/>
          </a:blip>
          <a:srcRect l="760" t="1398" r="6440" b="3435"/>
          <a:stretch/>
        </p:blipFill>
        <p:spPr>
          <a:xfrm>
            <a:off x="323527" y="-1"/>
            <a:ext cx="88204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57"/>
          <p:cNvSpPr txBox="1"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>
            <a:endParaRPr/>
          </a:p>
        </p:txBody>
      </p:sp>
      <p:sp>
        <p:nvSpPr>
          <p:cNvPr id="296" name="Google Shape;296;p57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orange">
  <p:cSld name="Intro orange">
    <p:bg>
      <p:bgPr>
        <a:solidFill>
          <a:schemeClr val="dk1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7532" y="4099560"/>
            <a:ext cx="1791953" cy="7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58"/>
          <p:cNvSpPr txBox="1">
            <a:spLocks noGrp="1"/>
          </p:cNvSpPr>
          <p:nvPr>
            <p:ph type="body" idx="1"/>
          </p:nvPr>
        </p:nvSpPr>
        <p:spPr>
          <a:xfrm>
            <a:off x="984005" y="2779909"/>
            <a:ext cx="22716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500" b="0" i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0" name="Google Shape;300;p58"/>
          <p:cNvSpPr txBox="1">
            <a:spLocks noGrp="1"/>
          </p:cNvSpPr>
          <p:nvPr>
            <p:ph type="body" idx="2"/>
          </p:nvPr>
        </p:nvSpPr>
        <p:spPr>
          <a:xfrm>
            <a:off x="985390" y="2405109"/>
            <a:ext cx="34761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2100" b="0" i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1" name="Google Shape;301;p58"/>
          <p:cNvSpPr txBox="1">
            <a:spLocks noGrp="1"/>
          </p:cNvSpPr>
          <p:nvPr>
            <p:ph type="body" idx="3"/>
          </p:nvPr>
        </p:nvSpPr>
        <p:spPr>
          <a:xfrm>
            <a:off x="628651" y="106341"/>
            <a:ext cx="6412200" cy="22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36000" anchor="t" anchorCtr="0">
            <a:noAutofit/>
          </a:bodyPr>
          <a:lstStyle>
            <a:lvl1pPr marL="45720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  <a:defRPr sz="7050" b="1" i="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orange">
  <p:cSld name="Quote orange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55048" y="2882268"/>
            <a:ext cx="465924" cy="654811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9"/>
          <p:cNvSpPr txBox="1">
            <a:spLocks noGrp="1"/>
          </p:cNvSpPr>
          <p:nvPr>
            <p:ph type="body" idx="1"/>
          </p:nvPr>
        </p:nvSpPr>
        <p:spPr>
          <a:xfrm>
            <a:off x="1090430" y="2076136"/>
            <a:ext cx="6995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2700" b="0" i="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ext">
  <p:cSld name="Slide text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60"/>
          <p:cNvPicPr preferRelativeResize="0"/>
          <p:nvPr/>
        </p:nvPicPr>
        <p:blipFill rotWithShape="1">
          <a:blip r:embed="rId2">
            <a:alphaModFix amt="3000"/>
          </a:blip>
          <a:srcRect/>
          <a:stretch/>
        </p:blipFill>
        <p:spPr>
          <a:xfrm>
            <a:off x="4396151" y="244719"/>
            <a:ext cx="4514850" cy="451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60"/>
          <p:cNvSpPr txBox="1"/>
          <p:nvPr/>
        </p:nvSpPr>
        <p:spPr>
          <a:xfrm>
            <a:off x="1047750" y="4191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08" name="Google Shape;308;p60"/>
          <p:cNvSpPr txBox="1">
            <a:spLocks noGrp="1"/>
          </p:cNvSpPr>
          <p:nvPr>
            <p:ph type="body" idx="1"/>
          </p:nvPr>
        </p:nvSpPr>
        <p:spPr>
          <a:xfrm>
            <a:off x="628649" y="1501673"/>
            <a:ext cx="6546000" cy="23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9" name="Google Shape;309;p60"/>
          <p:cNvSpPr txBox="1">
            <a:spLocks noGrp="1"/>
          </p:cNvSpPr>
          <p:nvPr>
            <p:ph type="body" idx="2"/>
          </p:nvPr>
        </p:nvSpPr>
        <p:spPr>
          <a:xfrm>
            <a:off x="628649" y="655225"/>
            <a:ext cx="45789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>
                <a:solidFill>
                  <a:srgbClr val="9B989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0" name="Google Shape;310;p60"/>
          <p:cNvSpPr txBox="1"/>
          <p:nvPr/>
        </p:nvSpPr>
        <p:spPr>
          <a:xfrm>
            <a:off x="1537398" y="46724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11" name="Google Shape;311;p60"/>
          <p:cNvSpPr txBox="1">
            <a:spLocks noGrp="1"/>
          </p:cNvSpPr>
          <p:nvPr>
            <p:ph type="body" idx="3"/>
          </p:nvPr>
        </p:nvSpPr>
        <p:spPr>
          <a:xfrm>
            <a:off x="628650" y="168595"/>
            <a:ext cx="4581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3000" b="1" i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12" name="Google Shape;312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933" y="242534"/>
            <a:ext cx="207714" cy="32216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60"/>
          <p:cNvSpPr txBox="1"/>
          <p:nvPr/>
        </p:nvSpPr>
        <p:spPr>
          <a:xfrm>
            <a:off x="1350169" y="485417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14" name="Google Shape;314;p60"/>
          <p:cNvSpPr txBox="1"/>
          <p:nvPr/>
        </p:nvSpPr>
        <p:spPr>
          <a:xfrm>
            <a:off x="1350169" y="476845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ext without background">
  <p:cSld name="Slide text without background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1"/>
          <p:cNvSpPr txBox="1"/>
          <p:nvPr/>
        </p:nvSpPr>
        <p:spPr>
          <a:xfrm>
            <a:off x="1296237" y="-7536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17" name="Google Shape;317;p61"/>
          <p:cNvSpPr txBox="1"/>
          <p:nvPr/>
        </p:nvSpPr>
        <p:spPr>
          <a:xfrm>
            <a:off x="2133600" y="20383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18" name="Google Shape;318;p61"/>
          <p:cNvSpPr txBox="1"/>
          <p:nvPr/>
        </p:nvSpPr>
        <p:spPr>
          <a:xfrm>
            <a:off x="1781175" y="48196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19" name="Google Shape;319;p61"/>
          <p:cNvSpPr txBox="1"/>
          <p:nvPr/>
        </p:nvSpPr>
        <p:spPr>
          <a:xfrm>
            <a:off x="1514789" y="4144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20" name="Google Shape;320;p61"/>
          <p:cNvSpPr txBox="1">
            <a:spLocks noGrp="1"/>
          </p:cNvSpPr>
          <p:nvPr>
            <p:ph type="body" idx="1"/>
          </p:nvPr>
        </p:nvSpPr>
        <p:spPr>
          <a:xfrm>
            <a:off x="628650" y="168595"/>
            <a:ext cx="4581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3000" b="1" i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1" name="Google Shape;321;p61"/>
          <p:cNvSpPr txBox="1">
            <a:spLocks noGrp="1"/>
          </p:cNvSpPr>
          <p:nvPr>
            <p:ph type="body" idx="2"/>
          </p:nvPr>
        </p:nvSpPr>
        <p:spPr>
          <a:xfrm>
            <a:off x="628649" y="655225"/>
            <a:ext cx="45789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>
                <a:solidFill>
                  <a:srgbClr val="9B989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2" name="Google Shape;322;p61"/>
          <p:cNvSpPr txBox="1">
            <a:spLocks noGrp="1"/>
          </p:cNvSpPr>
          <p:nvPr>
            <p:ph type="body" idx="3"/>
          </p:nvPr>
        </p:nvSpPr>
        <p:spPr>
          <a:xfrm>
            <a:off x="628649" y="1501673"/>
            <a:ext cx="6546000" cy="23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23" name="Google Shape;323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0933" y="242534"/>
            <a:ext cx="207714" cy="322169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61"/>
          <p:cNvSpPr txBox="1"/>
          <p:nvPr/>
        </p:nvSpPr>
        <p:spPr>
          <a:xfrm>
            <a:off x="480701" y="95499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" type="obj">
  <p:cSld name="OBJECT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62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1148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Calibri"/>
              <a:buChar char="•"/>
              <a:defRPr/>
            </a:lvl1pPr>
            <a:lvl2pPr marL="914400" lvl="1" indent="-4064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Char char="o"/>
              <a:defRPr/>
            </a:lvl2pPr>
            <a:lvl3pPr marL="1371600" lvl="2" indent="-3810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28" name="Google Shape;328;p62"/>
          <p:cNvSpPr txBox="1">
            <a:spLocks noGrp="1"/>
          </p:cNvSpPr>
          <p:nvPr>
            <p:ph type="sldNum" idx="12"/>
          </p:nvPr>
        </p:nvSpPr>
        <p:spPr>
          <a:xfrm>
            <a:off x="6552947" y="473199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ontent Slide" type="tx">
  <p:cSld name="TITLE_AND_BODY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63" descr="Billed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1"/>
            <a:ext cx="9080342" cy="5107692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63"/>
          <p:cNvSpPr txBox="1">
            <a:spLocks noGrp="1"/>
          </p:cNvSpPr>
          <p:nvPr>
            <p:ph type="title"/>
          </p:nvPr>
        </p:nvSpPr>
        <p:spPr>
          <a:xfrm>
            <a:off x="1143000" y="182016"/>
            <a:ext cx="68580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4050" b="1">
                <a:solidFill>
                  <a:srgbClr val="53535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63"/>
          <p:cNvSpPr txBox="1">
            <a:spLocks noGrp="1"/>
          </p:cNvSpPr>
          <p:nvPr>
            <p:ph type="body" idx="1"/>
          </p:nvPr>
        </p:nvSpPr>
        <p:spPr>
          <a:xfrm>
            <a:off x="1143000" y="1128532"/>
            <a:ext cx="3743400" cy="3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3" name="Google Shape;333;p63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ots">
  <p:cSld name="Slide dots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64"/>
          <p:cNvPicPr preferRelativeResize="0"/>
          <p:nvPr/>
        </p:nvPicPr>
        <p:blipFill rotWithShape="1">
          <a:blip r:embed="rId2">
            <a:alphaModFix amt="3000"/>
          </a:blip>
          <a:srcRect/>
          <a:stretch/>
        </p:blipFill>
        <p:spPr>
          <a:xfrm>
            <a:off x="4396154" y="244720"/>
            <a:ext cx="4514850" cy="451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64"/>
          <p:cNvSpPr txBox="1"/>
          <p:nvPr/>
        </p:nvSpPr>
        <p:spPr>
          <a:xfrm>
            <a:off x="1296237" y="-7536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37" name="Google Shape;337;p64"/>
          <p:cNvSpPr txBox="1"/>
          <p:nvPr/>
        </p:nvSpPr>
        <p:spPr>
          <a:xfrm>
            <a:off x="2133600" y="20383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38" name="Google Shape;338;p64"/>
          <p:cNvSpPr txBox="1"/>
          <p:nvPr/>
        </p:nvSpPr>
        <p:spPr>
          <a:xfrm>
            <a:off x="1781175" y="48196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39" name="Google Shape;339;p64"/>
          <p:cNvSpPr txBox="1"/>
          <p:nvPr/>
        </p:nvSpPr>
        <p:spPr>
          <a:xfrm>
            <a:off x="1514789" y="4144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40" name="Google Shape;340;p64"/>
          <p:cNvSpPr txBox="1">
            <a:spLocks noGrp="1"/>
          </p:cNvSpPr>
          <p:nvPr>
            <p:ph type="body" idx="1"/>
          </p:nvPr>
        </p:nvSpPr>
        <p:spPr>
          <a:xfrm>
            <a:off x="628650" y="168595"/>
            <a:ext cx="4581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3000" b="1" i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1" name="Google Shape;341;p64"/>
          <p:cNvSpPr txBox="1">
            <a:spLocks noGrp="1"/>
          </p:cNvSpPr>
          <p:nvPr>
            <p:ph type="body" idx="2"/>
          </p:nvPr>
        </p:nvSpPr>
        <p:spPr>
          <a:xfrm>
            <a:off x="628649" y="655225"/>
            <a:ext cx="45789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>
                <a:solidFill>
                  <a:srgbClr val="9B989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2" name="Google Shape;342;p64"/>
          <p:cNvSpPr txBox="1">
            <a:spLocks noGrp="1"/>
          </p:cNvSpPr>
          <p:nvPr>
            <p:ph type="body" idx="3"/>
          </p:nvPr>
        </p:nvSpPr>
        <p:spPr>
          <a:xfrm>
            <a:off x="628649" y="1501673"/>
            <a:ext cx="6546000" cy="23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2004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 sz="1800"/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43" name="Google Shape;343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933" y="242534"/>
            <a:ext cx="207714" cy="322169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64"/>
          <p:cNvSpPr txBox="1"/>
          <p:nvPr/>
        </p:nvSpPr>
        <p:spPr>
          <a:xfrm>
            <a:off x="480701" y="95499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45" name="Google Shape;345;p64"/>
          <p:cNvSpPr txBox="1"/>
          <p:nvPr/>
        </p:nvSpPr>
        <p:spPr>
          <a:xfrm>
            <a:off x="1232453" y="48006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g 1">
  <p:cSld name="Leeg_1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5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8" name="Google Shape;348;p65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9" name="Google Shape;349;p65"/>
          <p:cNvSpPr txBox="1">
            <a:spLocks noGrp="1"/>
          </p:cNvSpPr>
          <p:nvPr>
            <p:ph type="body" idx="1"/>
          </p:nvPr>
        </p:nvSpPr>
        <p:spPr>
          <a:xfrm>
            <a:off x="384725" y="10992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50" name="Google Shape;350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65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">
  <p:cSld name="Blanco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6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66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5" name="Google Shape;355;p66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>
  <p:cSld name="Inhoud van twee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7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8" name="Google Shape;358;p67"/>
          <p:cNvSpPr txBox="1">
            <a:spLocks noGrp="1"/>
          </p:cNvSpPr>
          <p:nvPr>
            <p:ph type="body" idx="1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9" name="Google Shape;359;p67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0" name="Google Shape;360;p67"/>
          <p:cNvSpPr txBox="1">
            <a:spLocks noGrp="1"/>
          </p:cNvSpPr>
          <p:nvPr>
            <p:ph type="body" idx="2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61" name="Google Shape;361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67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angepaste indeling">
  <p:cSld name="3_Aangepaste indeling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8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5" name="Google Shape;365;p68"/>
          <p:cNvSpPr txBox="1">
            <a:spLocks noGrp="1"/>
          </p:cNvSpPr>
          <p:nvPr>
            <p:ph type="sldNum" idx="12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6" name="Google Shape;366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6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68" name="Google Shape;368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68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>
  <p:cSld name="Titeldia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69" descr="VLA_verbeeldingwerkt_kad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69"/>
          <p:cNvSpPr txBox="1">
            <a:spLocks noGrp="1"/>
          </p:cNvSpPr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3" name="Google Shape;373;p69"/>
          <p:cNvSpPr txBox="1">
            <a:spLocks noGrp="1"/>
          </p:cNvSpPr>
          <p:nvPr>
            <p:ph type="subTitle" idx="1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sz="1580" i="0" u="none" strike="noStrike" cap="none">
                <a:solidFill>
                  <a:schemeClr val="dk1"/>
                </a:solidFill>
              </a:defRPr>
            </a:lvl1pPr>
            <a:lvl2pPr marR="0" lvl="1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2000" i="0" u="none" strike="noStrike" cap="none">
                <a:solidFill>
                  <a:srgbClr val="7F7F7F"/>
                </a:solidFill>
              </a:defRPr>
            </a:lvl2pPr>
            <a:lvl3pPr marR="0" lvl="2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 i="0" u="none" strike="noStrike" cap="none">
                <a:solidFill>
                  <a:schemeClr val="dk1"/>
                </a:solidFill>
              </a:defRPr>
            </a:lvl3pPr>
            <a:lvl4pPr marR="0" lvl="3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i="0" u="none" strike="noStrike" cap="none">
                <a:solidFill>
                  <a:schemeClr val="dk1"/>
                </a:solidFill>
              </a:defRPr>
            </a:lvl4pPr>
            <a:lvl5pPr marR="0" lvl="4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 i="0" u="none" strike="noStrike" cap="none">
                <a:solidFill>
                  <a:schemeClr val="dk1"/>
                </a:solidFill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4" name="Google Shape;374;p69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Mobiliteit">
  <p:cSld name="Leeg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70"/>
          <p:cNvPicPr preferRelativeResize="0"/>
          <p:nvPr/>
        </p:nvPicPr>
        <p:blipFill rotWithShape="1">
          <a:blip r:embed="rId2">
            <a:alphaModFix/>
          </a:blip>
          <a:srcRect r="31375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70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8" name="Google Shape;378;p70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9" name="Google Shape;379;p70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33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80" name="Google Shape;380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70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Titel en Inhoud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1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83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4" name="Google Shape;384;p71"/>
          <p:cNvSpPr txBox="1">
            <a:spLocks noGrp="1"/>
          </p:cNvSpPr>
          <p:nvPr>
            <p:ph type="title"/>
          </p:nvPr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71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71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7" name="Google Shape;387;p71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ge_dia">
  <p:cSld name="Lege_dia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72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72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1" name="Google Shape;391;p72"/>
          <p:cNvSpPr txBox="1">
            <a:spLocks noGrp="1"/>
          </p:cNvSpPr>
          <p:nvPr>
            <p:ph type="body" idx="2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496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2003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2" name="Google Shape;392;p72"/>
          <p:cNvSpPr txBox="1">
            <a:spLocks noGrp="1"/>
          </p:cNvSpPr>
          <p:nvPr>
            <p:ph type="body" idx="3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marL="1371600" lvl="2" indent="-32575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marL="182880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93" name="Google Shape;393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72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ussentitel">
  <p:cSld name="5_Tussentitel">
    <p:bg>
      <p:bgPr>
        <a:solidFill>
          <a:srgbClr val="71C2FF"/>
        </a:soli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73"/>
          <p:cNvSpPr/>
          <p:nvPr/>
        </p:nvSpPr>
        <p:spPr>
          <a:xfrm>
            <a:off x="-2" y="0"/>
            <a:ext cx="1118100" cy="2221500"/>
          </a:xfrm>
          <a:prstGeom prst="rect">
            <a:avLst/>
          </a:prstGeom>
          <a:solidFill>
            <a:srgbClr val="71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-58365"/>
            <a:ext cx="9144002" cy="3303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73"/>
          <p:cNvPicPr preferRelativeResize="0"/>
          <p:nvPr/>
        </p:nvPicPr>
        <p:blipFill rotWithShape="1">
          <a:blip r:embed="rId3">
            <a:alphaModFix/>
          </a:blip>
          <a:srcRect t="-2165" b="38111"/>
          <a:stretch/>
        </p:blipFill>
        <p:spPr>
          <a:xfrm>
            <a:off x="2" y="2392846"/>
            <a:ext cx="9144002" cy="275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 2">
  <p:cSld name="Titel 2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5219" y="-15980"/>
            <a:ext cx="8088783" cy="4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74"/>
          <p:cNvSpPr/>
          <p:nvPr/>
        </p:nvSpPr>
        <p:spPr>
          <a:xfrm>
            <a:off x="1" y="-15979"/>
            <a:ext cx="6334092" cy="51594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5215" y="0"/>
                </a:lnTo>
                <a:lnTo>
                  <a:pt x="21600" y="21600"/>
                </a:lnTo>
                <a:lnTo>
                  <a:pt x="34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2" name="Google Shape;402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314" y="519521"/>
            <a:ext cx="1800002" cy="550863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74"/>
          <p:cNvSpPr txBox="1">
            <a:spLocks noGrp="1"/>
          </p:cNvSpPr>
          <p:nvPr>
            <p:ph type="subTitle" idx="1"/>
          </p:nvPr>
        </p:nvSpPr>
        <p:spPr>
          <a:xfrm>
            <a:off x="949580" y="3382375"/>
            <a:ext cx="47025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04" name="Google Shape;404;p74"/>
          <p:cNvSpPr txBox="1">
            <a:spLocks noGrp="1"/>
          </p:cNvSpPr>
          <p:nvPr>
            <p:ph type="title"/>
          </p:nvPr>
        </p:nvSpPr>
        <p:spPr>
          <a:xfrm>
            <a:off x="949579" y="1163814"/>
            <a:ext cx="3910500" cy="20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3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05" name="Google Shape;405;p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313" y="4327651"/>
            <a:ext cx="1408179" cy="297181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74"/>
          <p:cNvSpPr txBox="1"/>
          <p:nvPr/>
        </p:nvSpPr>
        <p:spPr>
          <a:xfrm>
            <a:off x="6084169" y="4417084"/>
            <a:ext cx="29523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www.vlaanderen.be/informatievlaanderen</a:t>
            </a:r>
            <a:endParaRPr sz="120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 1">
  <p:cSld name="Titel en object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75"/>
          <p:cNvSpPr txBox="1">
            <a:spLocks noGrp="1"/>
          </p:cNvSpPr>
          <p:nvPr>
            <p:ph type="title"/>
          </p:nvPr>
        </p:nvSpPr>
        <p:spPr>
          <a:xfrm>
            <a:off x="457200" y="69058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7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800" algn="l" rtl="0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800" algn="l" rtl="0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800" algn="l" rtl="0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800" algn="l" rtl="0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7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 1">
  <p:cSld name="1_Titel en Inhoud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6"/>
          <p:cNvSpPr txBox="1">
            <a:spLocks noGrp="1"/>
          </p:cNvSpPr>
          <p:nvPr>
            <p:ph type="body" idx="1"/>
          </p:nvPr>
        </p:nvSpPr>
        <p:spPr>
          <a:xfrm>
            <a:off x="628651" y="1111661"/>
            <a:ext cx="7886700" cy="3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3" name="Google Shape;413;p76"/>
          <p:cNvSpPr txBox="1">
            <a:spLocks noGrp="1"/>
          </p:cNvSpPr>
          <p:nvPr>
            <p:ph type="title"/>
          </p:nvPr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76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25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dia">
  <p:cSld name="2_Titeldia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8"/>
          <p:cNvSpPr txBox="1">
            <a:spLocks noGrp="1"/>
          </p:cNvSpPr>
          <p:nvPr>
            <p:ph type="ctrTitle"/>
          </p:nvPr>
        </p:nvSpPr>
        <p:spPr>
          <a:xfrm>
            <a:off x="1296000" y="567000"/>
            <a:ext cx="44004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423" name="Google Shape;423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78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5" name="Google Shape;425;p78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28" name="Google Shape;428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ssentitel 2">
  <p:cSld name="Tussentitel 2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82"/>
          <p:cNvPicPr preferRelativeResize="0"/>
          <p:nvPr/>
        </p:nvPicPr>
        <p:blipFill rotWithShape="1">
          <a:blip r:embed="rId2">
            <a:alphaModFix/>
          </a:blip>
          <a:srcRect l="760" t="1398" r="6440" b="3435"/>
          <a:stretch/>
        </p:blipFill>
        <p:spPr>
          <a:xfrm>
            <a:off x="323527" y="-1"/>
            <a:ext cx="88204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82"/>
          <p:cNvSpPr txBox="1"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>
            <a:endParaRPr/>
          </a:p>
        </p:txBody>
      </p:sp>
      <p:sp>
        <p:nvSpPr>
          <p:cNvPr id="440" name="Google Shape;440;p82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" type="obj">
  <p:cSld name="OBJECT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8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83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1148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Calibri"/>
              <a:buChar char="•"/>
              <a:defRPr/>
            </a:lvl1pPr>
            <a:lvl2pPr marL="914400" lvl="1" indent="-4064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Char char="o"/>
              <a:defRPr/>
            </a:lvl2pPr>
            <a:lvl3pPr marL="1371600" lvl="2" indent="-3810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44" name="Google Shape;444;p83"/>
          <p:cNvSpPr txBox="1">
            <a:spLocks noGrp="1"/>
          </p:cNvSpPr>
          <p:nvPr>
            <p:ph type="sldNum" idx="12"/>
          </p:nvPr>
        </p:nvSpPr>
        <p:spPr>
          <a:xfrm>
            <a:off x="6552947" y="473199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orange">
  <p:cSld name="Intro orange">
    <p:bg>
      <p:bgPr>
        <a:solidFill>
          <a:schemeClr val="dk1"/>
        </a:solid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7532" y="4099560"/>
            <a:ext cx="1791953" cy="7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84"/>
          <p:cNvSpPr txBox="1">
            <a:spLocks noGrp="1"/>
          </p:cNvSpPr>
          <p:nvPr>
            <p:ph type="body" idx="1"/>
          </p:nvPr>
        </p:nvSpPr>
        <p:spPr>
          <a:xfrm>
            <a:off x="984005" y="2779909"/>
            <a:ext cx="22716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500" b="0" i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8" name="Google Shape;448;p84"/>
          <p:cNvSpPr txBox="1">
            <a:spLocks noGrp="1"/>
          </p:cNvSpPr>
          <p:nvPr>
            <p:ph type="body" idx="2"/>
          </p:nvPr>
        </p:nvSpPr>
        <p:spPr>
          <a:xfrm>
            <a:off x="985390" y="2405109"/>
            <a:ext cx="34761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2100" b="0" i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9" name="Google Shape;449;p84"/>
          <p:cNvSpPr txBox="1">
            <a:spLocks noGrp="1"/>
          </p:cNvSpPr>
          <p:nvPr>
            <p:ph type="body" idx="3"/>
          </p:nvPr>
        </p:nvSpPr>
        <p:spPr>
          <a:xfrm>
            <a:off x="628651" y="106341"/>
            <a:ext cx="6412200" cy="22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36000" anchor="t" anchorCtr="0">
            <a:noAutofit/>
          </a:bodyPr>
          <a:lstStyle>
            <a:lvl1pPr marL="45720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  <a:defRPr sz="7050" b="1" i="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orange">
  <p:cSld name="Quote orange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55048" y="2882268"/>
            <a:ext cx="465924" cy="654811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85"/>
          <p:cNvSpPr txBox="1">
            <a:spLocks noGrp="1"/>
          </p:cNvSpPr>
          <p:nvPr>
            <p:ph type="body" idx="1"/>
          </p:nvPr>
        </p:nvSpPr>
        <p:spPr>
          <a:xfrm>
            <a:off x="1090430" y="2076136"/>
            <a:ext cx="6995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2700" b="0" i="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ext">
  <p:cSld name="Slide text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86"/>
          <p:cNvPicPr preferRelativeResize="0"/>
          <p:nvPr/>
        </p:nvPicPr>
        <p:blipFill rotWithShape="1">
          <a:blip r:embed="rId2">
            <a:alphaModFix amt="3000"/>
          </a:blip>
          <a:srcRect/>
          <a:stretch/>
        </p:blipFill>
        <p:spPr>
          <a:xfrm>
            <a:off x="4396151" y="244719"/>
            <a:ext cx="4514850" cy="451485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86"/>
          <p:cNvSpPr txBox="1"/>
          <p:nvPr/>
        </p:nvSpPr>
        <p:spPr>
          <a:xfrm>
            <a:off x="1047750" y="4191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56" name="Google Shape;456;p86"/>
          <p:cNvSpPr txBox="1">
            <a:spLocks noGrp="1"/>
          </p:cNvSpPr>
          <p:nvPr>
            <p:ph type="body" idx="1"/>
          </p:nvPr>
        </p:nvSpPr>
        <p:spPr>
          <a:xfrm>
            <a:off x="628649" y="1501673"/>
            <a:ext cx="6546000" cy="23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7" name="Google Shape;457;p86"/>
          <p:cNvSpPr txBox="1">
            <a:spLocks noGrp="1"/>
          </p:cNvSpPr>
          <p:nvPr>
            <p:ph type="body" idx="2"/>
          </p:nvPr>
        </p:nvSpPr>
        <p:spPr>
          <a:xfrm>
            <a:off x="628649" y="655225"/>
            <a:ext cx="45789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>
                <a:solidFill>
                  <a:srgbClr val="9B989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8" name="Google Shape;458;p86"/>
          <p:cNvSpPr txBox="1"/>
          <p:nvPr/>
        </p:nvSpPr>
        <p:spPr>
          <a:xfrm>
            <a:off x="1537398" y="46724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59" name="Google Shape;459;p86"/>
          <p:cNvSpPr txBox="1">
            <a:spLocks noGrp="1"/>
          </p:cNvSpPr>
          <p:nvPr>
            <p:ph type="body" idx="3"/>
          </p:nvPr>
        </p:nvSpPr>
        <p:spPr>
          <a:xfrm>
            <a:off x="628650" y="168595"/>
            <a:ext cx="4581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3000" b="1" i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60" name="Google Shape;460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933" y="242534"/>
            <a:ext cx="207714" cy="322169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86"/>
          <p:cNvSpPr txBox="1"/>
          <p:nvPr/>
        </p:nvSpPr>
        <p:spPr>
          <a:xfrm>
            <a:off x="1350169" y="485417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62" name="Google Shape;462;p86"/>
          <p:cNvSpPr txBox="1"/>
          <p:nvPr/>
        </p:nvSpPr>
        <p:spPr>
          <a:xfrm>
            <a:off x="1350169" y="476845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ext without background">
  <p:cSld name="Slide text without background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87"/>
          <p:cNvSpPr txBox="1"/>
          <p:nvPr/>
        </p:nvSpPr>
        <p:spPr>
          <a:xfrm>
            <a:off x="1296237" y="-7536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65" name="Google Shape;465;p87"/>
          <p:cNvSpPr txBox="1"/>
          <p:nvPr/>
        </p:nvSpPr>
        <p:spPr>
          <a:xfrm>
            <a:off x="2133600" y="20383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66" name="Google Shape;466;p87"/>
          <p:cNvSpPr txBox="1"/>
          <p:nvPr/>
        </p:nvSpPr>
        <p:spPr>
          <a:xfrm>
            <a:off x="1781175" y="48196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67" name="Google Shape;467;p87"/>
          <p:cNvSpPr txBox="1"/>
          <p:nvPr/>
        </p:nvSpPr>
        <p:spPr>
          <a:xfrm>
            <a:off x="1514789" y="4144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68" name="Google Shape;468;p87"/>
          <p:cNvSpPr txBox="1">
            <a:spLocks noGrp="1"/>
          </p:cNvSpPr>
          <p:nvPr>
            <p:ph type="body" idx="1"/>
          </p:nvPr>
        </p:nvSpPr>
        <p:spPr>
          <a:xfrm>
            <a:off x="628650" y="168595"/>
            <a:ext cx="4581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3000" b="1" i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9" name="Google Shape;469;p87"/>
          <p:cNvSpPr txBox="1">
            <a:spLocks noGrp="1"/>
          </p:cNvSpPr>
          <p:nvPr>
            <p:ph type="body" idx="2"/>
          </p:nvPr>
        </p:nvSpPr>
        <p:spPr>
          <a:xfrm>
            <a:off x="628649" y="655225"/>
            <a:ext cx="45789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>
                <a:solidFill>
                  <a:srgbClr val="9B989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0" name="Google Shape;470;p87"/>
          <p:cNvSpPr txBox="1">
            <a:spLocks noGrp="1"/>
          </p:cNvSpPr>
          <p:nvPr>
            <p:ph type="body" idx="3"/>
          </p:nvPr>
        </p:nvSpPr>
        <p:spPr>
          <a:xfrm>
            <a:off x="628649" y="1501673"/>
            <a:ext cx="6546000" cy="23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71" name="Google Shape;471;p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0933" y="242534"/>
            <a:ext cx="207714" cy="322169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87"/>
          <p:cNvSpPr txBox="1"/>
          <p:nvPr/>
        </p:nvSpPr>
        <p:spPr>
          <a:xfrm>
            <a:off x="480701" y="95499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ontent Slide" type="tx">
  <p:cSld name="TITLE_AND_BODY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88" descr="Billed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1"/>
            <a:ext cx="9080342" cy="5107692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88"/>
          <p:cNvSpPr txBox="1">
            <a:spLocks noGrp="1"/>
          </p:cNvSpPr>
          <p:nvPr>
            <p:ph type="title"/>
          </p:nvPr>
        </p:nvSpPr>
        <p:spPr>
          <a:xfrm>
            <a:off x="1143000" y="182016"/>
            <a:ext cx="68580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4050" b="1">
                <a:solidFill>
                  <a:srgbClr val="53535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88"/>
          <p:cNvSpPr txBox="1">
            <a:spLocks noGrp="1"/>
          </p:cNvSpPr>
          <p:nvPr>
            <p:ph type="body" idx="1"/>
          </p:nvPr>
        </p:nvSpPr>
        <p:spPr>
          <a:xfrm>
            <a:off x="1143000" y="1128532"/>
            <a:ext cx="3743400" cy="3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7" name="Google Shape;477;p88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ots">
  <p:cSld name="Slide dots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89"/>
          <p:cNvPicPr preferRelativeResize="0"/>
          <p:nvPr/>
        </p:nvPicPr>
        <p:blipFill rotWithShape="1">
          <a:blip r:embed="rId2">
            <a:alphaModFix amt="3000"/>
          </a:blip>
          <a:srcRect/>
          <a:stretch/>
        </p:blipFill>
        <p:spPr>
          <a:xfrm>
            <a:off x="4396154" y="244720"/>
            <a:ext cx="4514850" cy="451485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9"/>
          <p:cNvSpPr txBox="1"/>
          <p:nvPr/>
        </p:nvSpPr>
        <p:spPr>
          <a:xfrm>
            <a:off x="1296237" y="-7536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81" name="Google Shape;481;p89"/>
          <p:cNvSpPr txBox="1"/>
          <p:nvPr/>
        </p:nvSpPr>
        <p:spPr>
          <a:xfrm>
            <a:off x="2133600" y="20383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82" name="Google Shape;482;p89"/>
          <p:cNvSpPr txBox="1"/>
          <p:nvPr/>
        </p:nvSpPr>
        <p:spPr>
          <a:xfrm>
            <a:off x="1781175" y="48196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83" name="Google Shape;483;p89"/>
          <p:cNvSpPr txBox="1"/>
          <p:nvPr/>
        </p:nvSpPr>
        <p:spPr>
          <a:xfrm>
            <a:off x="1514789" y="4144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84" name="Google Shape;484;p89"/>
          <p:cNvSpPr txBox="1">
            <a:spLocks noGrp="1"/>
          </p:cNvSpPr>
          <p:nvPr>
            <p:ph type="body" idx="1"/>
          </p:nvPr>
        </p:nvSpPr>
        <p:spPr>
          <a:xfrm>
            <a:off x="628650" y="168595"/>
            <a:ext cx="4581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3000" b="1" i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5" name="Google Shape;485;p89"/>
          <p:cNvSpPr txBox="1">
            <a:spLocks noGrp="1"/>
          </p:cNvSpPr>
          <p:nvPr>
            <p:ph type="body" idx="2"/>
          </p:nvPr>
        </p:nvSpPr>
        <p:spPr>
          <a:xfrm>
            <a:off x="628649" y="655225"/>
            <a:ext cx="45789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>
                <a:solidFill>
                  <a:srgbClr val="9B989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6" name="Google Shape;486;p89"/>
          <p:cNvSpPr txBox="1">
            <a:spLocks noGrp="1"/>
          </p:cNvSpPr>
          <p:nvPr>
            <p:ph type="body" idx="3"/>
          </p:nvPr>
        </p:nvSpPr>
        <p:spPr>
          <a:xfrm>
            <a:off x="628649" y="1501673"/>
            <a:ext cx="6546000" cy="23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2004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 sz="1800"/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87" name="Google Shape;487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933" y="242534"/>
            <a:ext cx="207714" cy="322169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89"/>
          <p:cNvSpPr txBox="1"/>
          <p:nvPr/>
        </p:nvSpPr>
        <p:spPr>
          <a:xfrm>
            <a:off x="480701" y="95499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89" name="Google Shape;489;p89"/>
          <p:cNvSpPr txBox="1"/>
          <p:nvPr/>
        </p:nvSpPr>
        <p:spPr>
          <a:xfrm>
            <a:off x="1232453" y="48006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g 1">
  <p:cSld name="Leeg_1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90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2" name="Google Shape;492;p90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93" name="Google Shape;493;p90"/>
          <p:cNvSpPr txBox="1">
            <a:spLocks noGrp="1"/>
          </p:cNvSpPr>
          <p:nvPr>
            <p:ph type="body" idx="1"/>
          </p:nvPr>
        </p:nvSpPr>
        <p:spPr>
          <a:xfrm>
            <a:off x="384725" y="10992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494" name="Google Shape;494;p9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90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">
  <p:cSld name="Blanco"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91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91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9" name="Google Shape;499;p91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>
  <p:cSld name="Inhoud van twee"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92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2" name="Google Shape;502;p92"/>
          <p:cNvSpPr txBox="1">
            <a:spLocks noGrp="1"/>
          </p:cNvSpPr>
          <p:nvPr>
            <p:ph type="body" idx="1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3" name="Google Shape;503;p92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4" name="Google Shape;504;p92"/>
          <p:cNvSpPr txBox="1">
            <a:spLocks noGrp="1"/>
          </p:cNvSpPr>
          <p:nvPr>
            <p:ph type="body" idx="2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505" name="Google Shape;505;p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92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angepaste indeling">
  <p:cSld name="3_Aangepaste indeling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93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9" name="Google Shape;509;p93"/>
          <p:cNvSpPr txBox="1">
            <a:spLocks noGrp="1"/>
          </p:cNvSpPr>
          <p:nvPr>
            <p:ph type="sldNum" idx="12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0" name="Google Shape;510;p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9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512" name="Google Shape;512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93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>
  <p:cSld name="Titeldia"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94" descr="VLA_verbeeldingwerkt_kad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94"/>
          <p:cNvSpPr txBox="1">
            <a:spLocks noGrp="1"/>
          </p:cNvSpPr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7" name="Google Shape;517;p94"/>
          <p:cNvSpPr txBox="1">
            <a:spLocks noGrp="1"/>
          </p:cNvSpPr>
          <p:nvPr>
            <p:ph type="subTitle" idx="1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sz="1580" i="0" u="none" strike="noStrike" cap="none">
                <a:solidFill>
                  <a:schemeClr val="dk1"/>
                </a:solidFill>
              </a:defRPr>
            </a:lvl1pPr>
            <a:lvl2pPr marR="0" lvl="1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2000" i="0" u="none" strike="noStrike" cap="none">
                <a:solidFill>
                  <a:srgbClr val="7F7F7F"/>
                </a:solidFill>
              </a:defRPr>
            </a:lvl2pPr>
            <a:lvl3pPr marR="0" lvl="2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 i="0" u="none" strike="noStrike" cap="none">
                <a:solidFill>
                  <a:schemeClr val="dk1"/>
                </a:solidFill>
              </a:defRPr>
            </a:lvl3pPr>
            <a:lvl4pPr marR="0" lvl="3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i="0" u="none" strike="noStrike" cap="none">
                <a:solidFill>
                  <a:schemeClr val="dk1"/>
                </a:solidFill>
              </a:defRPr>
            </a:lvl4pPr>
            <a:lvl5pPr marR="0" lvl="4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 i="0" u="none" strike="noStrike" cap="none">
                <a:solidFill>
                  <a:schemeClr val="dk1"/>
                </a:solidFill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8" name="Google Shape;518;p94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Mobiliteit">
  <p:cSld name="Leeg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95"/>
          <p:cNvPicPr preferRelativeResize="0"/>
          <p:nvPr/>
        </p:nvPicPr>
        <p:blipFill rotWithShape="1">
          <a:blip r:embed="rId2">
            <a:alphaModFix/>
          </a:blip>
          <a:srcRect r="31375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95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2" name="Google Shape;522;p95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3" name="Google Shape;523;p95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33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24" name="Google Shape;524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95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Titel en Inhoud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96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83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8" name="Google Shape;528;p96"/>
          <p:cNvSpPr txBox="1">
            <a:spLocks noGrp="1"/>
          </p:cNvSpPr>
          <p:nvPr>
            <p:ph type="title"/>
          </p:nvPr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9" name="Google Shape;529;p96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96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1" name="Google Shape;531;p96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ge_dia">
  <p:cSld name="Lege_dia"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7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97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5" name="Google Shape;535;p97"/>
          <p:cNvSpPr txBox="1">
            <a:spLocks noGrp="1"/>
          </p:cNvSpPr>
          <p:nvPr>
            <p:ph type="body" idx="2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496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2003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6" name="Google Shape;536;p97"/>
          <p:cNvSpPr txBox="1">
            <a:spLocks noGrp="1"/>
          </p:cNvSpPr>
          <p:nvPr>
            <p:ph type="body" idx="3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marL="1371600" lvl="2" indent="-32575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marL="182880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37" name="Google Shape;537;p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97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ussentitel">
  <p:cSld name="5_Tussentitel">
    <p:bg>
      <p:bgPr>
        <a:solidFill>
          <a:srgbClr val="71C2FF"/>
        </a:solidFill>
        <a:effectLst/>
      </p:bgPr>
    </p:bg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98"/>
          <p:cNvSpPr/>
          <p:nvPr/>
        </p:nvSpPr>
        <p:spPr>
          <a:xfrm>
            <a:off x="-2" y="0"/>
            <a:ext cx="1118100" cy="2221500"/>
          </a:xfrm>
          <a:prstGeom prst="rect">
            <a:avLst/>
          </a:prstGeom>
          <a:solidFill>
            <a:srgbClr val="71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1" name="Google Shape;541;p9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-58365"/>
            <a:ext cx="9144002" cy="3303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98"/>
          <p:cNvPicPr preferRelativeResize="0"/>
          <p:nvPr/>
        </p:nvPicPr>
        <p:blipFill rotWithShape="1">
          <a:blip r:embed="rId3">
            <a:alphaModFix/>
          </a:blip>
          <a:srcRect t="-2165" b="38111"/>
          <a:stretch/>
        </p:blipFill>
        <p:spPr>
          <a:xfrm>
            <a:off x="2" y="2392846"/>
            <a:ext cx="9144002" cy="275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 2">
  <p:cSld name="Titel 2"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5219" y="-15980"/>
            <a:ext cx="8088783" cy="4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99"/>
          <p:cNvSpPr/>
          <p:nvPr/>
        </p:nvSpPr>
        <p:spPr>
          <a:xfrm>
            <a:off x="1" y="-15979"/>
            <a:ext cx="6334092" cy="51594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5215" y="0"/>
                </a:lnTo>
                <a:lnTo>
                  <a:pt x="21600" y="21600"/>
                </a:lnTo>
                <a:lnTo>
                  <a:pt x="34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6" name="Google Shape;546;p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314" y="519521"/>
            <a:ext cx="1800002" cy="550863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99"/>
          <p:cNvSpPr txBox="1">
            <a:spLocks noGrp="1"/>
          </p:cNvSpPr>
          <p:nvPr>
            <p:ph type="subTitle" idx="1"/>
          </p:nvPr>
        </p:nvSpPr>
        <p:spPr>
          <a:xfrm>
            <a:off x="949580" y="3382375"/>
            <a:ext cx="47025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48" name="Google Shape;548;p99"/>
          <p:cNvSpPr txBox="1">
            <a:spLocks noGrp="1"/>
          </p:cNvSpPr>
          <p:nvPr>
            <p:ph type="title"/>
          </p:nvPr>
        </p:nvSpPr>
        <p:spPr>
          <a:xfrm>
            <a:off x="949579" y="1163814"/>
            <a:ext cx="3910500" cy="20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3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49" name="Google Shape;549;p9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313" y="4327651"/>
            <a:ext cx="1408179" cy="297181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99"/>
          <p:cNvSpPr txBox="1"/>
          <p:nvPr/>
        </p:nvSpPr>
        <p:spPr>
          <a:xfrm>
            <a:off x="6084169" y="4417084"/>
            <a:ext cx="29523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www.vlaanderen.be/informatievlaanderen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 1">
  <p:cSld name="Titel en object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00"/>
          <p:cNvSpPr txBox="1">
            <a:spLocks noGrp="1"/>
          </p:cNvSpPr>
          <p:nvPr>
            <p:ph type="title"/>
          </p:nvPr>
        </p:nvSpPr>
        <p:spPr>
          <a:xfrm>
            <a:off x="457200" y="69058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10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800" algn="l" rtl="0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800" algn="l" rtl="0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800" algn="l" rtl="0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800" algn="l" rtl="0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10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 1">
  <p:cSld name="1_Titel en Inhoud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101"/>
          <p:cNvSpPr txBox="1">
            <a:spLocks noGrp="1"/>
          </p:cNvSpPr>
          <p:nvPr>
            <p:ph type="body" idx="1"/>
          </p:nvPr>
        </p:nvSpPr>
        <p:spPr>
          <a:xfrm>
            <a:off x="628651" y="1111661"/>
            <a:ext cx="7886700" cy="3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7" name="Google Shape;557;p101"/>
          <p:cNvSpPr txBox="1">
            <a:spLocks noGrp="1"/>
          </p:cNvSpPr>
          <p:nvPr>
            <p:ph type="title"/>
          </p:nvPr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101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25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0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1" name="Google Shape;561;p10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62" name="Google Shape;562;p10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70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24" Type="http://schemas.openxmlformats.org/officeDocument/2006/relationships/theme" Target="../theme/theme4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sz="2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sz="2200" b="0" i="0" u="none" strike="noStrike" cap="non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750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3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76" name="Google Shape;276;p53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sz="2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sz="2200" b="0" i="0" u="none" strike="noStrike" cap="non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77" name="Google Shape;277;p53"/>
          <p:cNvSpPr txBox="1">
            <a:spLocks noGrp="1"/>
          </p:cNvSpPr>
          <p:nvPr>
            <p:ph type="dt" idx="10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8" name="Google Shape;278;p53"/>
          <p:cNvSpPr txBox="1">
            <a:spLocks noGrp="1"/>
          </p:cNvSpPr>
          <p:nvPr>
            <p:ph type="ftr" idx="11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9" name="Google Shape;279;p53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7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7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17" name="Google Shape;417;p77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sz="2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sz="2200" b="0" i="0" u="none" strike="noStrike" cap="non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18" name="Google Shape;418;p77"/>
          <p:cNvSpPr txBox="1">
            <a:spLocks noGrp="1"/>
          </p:cNvSpPr>
          <p:nvPr>
            <p:ph type="dt" idx="10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77"/>
          <p:cNvSpPr txBox="1">
            <a:spLocks noGrp="1"/>
          </p:cNvSpPr>
          <p:nvPr>
            <p:ph type="ftr" idx="11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77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  <p:sldLayoutId id="2147483740" r:id="rId19"/>
    <p:sldLayoutId id="2147483741" r:id="rId20"/>
    <p:sldLayoutId id="2147483742" r:id="rId21"/>
    <p:sldLayoutId id="2147483743" r:id="rId22"/>
    <p:sldLayoutId id="2147483744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microsoft.com/office/2007/relationships/diagramDrawing" Target="../diagrams/drawing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diagramColors" Target="../diagrams/colors3.xml"/><Relationship Id="rId2" Type="http://schemas.openxmlformats.org/officeDocument/2006/relationships/image" Target="../media/image2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11" Type="http://schemas.openxmlformats.org/officeDocument/2006/relationships/diagramQuickStyle" Target="../diagrams/quickStyle3.xml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24.png"/><Relationship Id="rId10" Type="http://schemas.openxmlformats.org/officeDocument/2006/relationships/diagramLayout" Target="../diagrams/layout3.xml"/><Relationship Id="rId4" Type="http://schemas.openxmlformats.org/officeDocument/2006/relationships/diagramLayout" Target="../diagrams/layout2.xml"/><Relationship Id="rId9" Type="http://schemas.openxmlformats.org/officeDocument/2006/relationships/diagramData" Target="../diagrams/data3.xml"/><Relationship Id="rId1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6121" y="-6475"/>
            <a:ext cx="8247878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8" name="Google Shape;568;p103"/>
          <p:cNvGrpSpPr/>
          <p:nvPr/>
        </p:nvGrpSpPr>
        <p:grpSpPr>
          <a:xfrm>
            <a:off x="0" y="-6475"/>
            <a:ext cx="6651458" cy="5143501"/>
            <a:chOff x="0" y="0"/>
            <a:chExt cx="8134350" cy="6858001"/>
          </a:xfrm>
        </p:grpSpPr>
        <p:sp>
          <p:nvSpPr>
            <p:cNvPr id="569" name="Google Shape;569;p103"/>
            <p:cNvSpPr/>
            <p:nvPr/>
          </p:nvSpPr>
          <p:spPr>
            <a:xfrm>
              <a:off x="4057650" y="1"/>
              <a:ext cx="4076700" cy="6858000"/>
            </a:xfrm>
            <a:prstGeom prst="trapezoid">
              <a:avLst>
                <a:gd name="adj" fmla="val 268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03"/>
            <p:cNvSpPr/>
            <p:nvPr/>
          </p:nvSpPr>
          <p:spPr>
            <a:xfrm>
              <a:off x="0" y="0"/>
              <a:ext cx="52959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1" name="Google Shape;571;p103"/>
          <p:cNvSpPr txBox="1"/>
          <p:nvPr/>
        </p:nvSpPr>
        <p:spPr>
          <a:xfrm>
            <a:off x="511351" y="1310795"/>
            <a:ext cx="5612700" cy="13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1583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OSLO toolchain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103"/>
          <p:cNvSpPr txBox="1"/>
          <p:nvPr/>
        </p:nvSpPr>
        <p:spPr>
          <a:xfrm>
            <a:off x="492411" y="3109297"/>
            <a:ext cx="70701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lang="en" sz="15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Welkom!</a:t>
            </a:r>
            <a:br>
              <a:rPr lang="en" sz="15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5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dirty="0"/>
              <a:t>27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dirty="0"/>
              <a:t>april 2022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103"/>
          <p:cNvSpPr txBox="1"/>
          <p:nvPr/>
        </p:nvSpPr>
        <p:spPr>
          <a:xfrm>
            <a:off x="499135" y="3848580"/>
            <a:ext cx="47733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4" name="Google Shape;574;p103"/>
          <p:cNvPicPr preferRelativeResize="0"/>
          <p:nvPr/>
        </p:nvPicPr>
        <p:blipFill rotWithShape="1">
          <a:blip r:embed="rId4">
            <a:alphaModFix/>
          </a:blip>
          <a:srcRect l="5320"/>
          <a:stretch/>
        </p:blipFill>
        <p:spPr>
          <a:xfrm>
            <a:off x="499135" y="273306"/>
            <a:ext cx="1828550" cy="7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073D9-E406-4437-8C34-B5FEA865A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6486A4-9520-445F-9255-C1938C0A3D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3FA546-88D0-42AE-B4A3-F55D6AC98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00" y="1125375"/>
            <a:ext cx="8120919" cy="3755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pic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87DC21A3-A93F-475A-BE55-FFAE103C0706}"/>
              </a:ext>
            </a:extLst>
          </p:cNvPr>
          <p:cNvSpPr/>
          <p:nvPr/>
        </p:nvSpPr>
        <p:spPr>
          <a:xfrm>
            <a:off x="1007268" y="4297107"/>
            <a:ext cx="3264694" cy="406912"/>
          </a:xfrm>
          <a:prstGeom prst="left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aggregation</a:t>
            </a: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61F03C72-EA65-4132-A61A-A22AAEBD3716}"/>
              </a:ext>
            </a:extLst>
          </p:cNvPr>
          <p:cNvSpPr/>
          <p:nvPr/>
        </p:nvSpPr>
        <p:spPr>
          <a:xfrm>
            <a:off x="4609106" y="4297107"/>
            <a:ext cx="3264694" cy="406912"/>
          </a:xfrm>
          <a:prstGeom prst="left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Artifact generation</a:t>
            </a:r>
          </a:p>
        </p:txBody>
      </p:sp>
    </p:spTree>
    <p:extLst>
      <p:ext uri="{BB962C8B-B14F-4D97-AF65-F5344CB8AC3E}">
        <p14:creationId xmlns:p14="http://schemas.microsoft.com/office/powerpoint/2010/main" val="2727837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4BCA1-BCEA-4ADB-B6F9-883AA34B1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flexibility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66F2D7-9483-448F-9123-5CD23E715F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287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CAB166-440F-4712-8E55-91F52EF417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84" r="37891"/>
          <a:stretch/>
        </p:blipFill>
        <p:spPr>
          <a:xfrm>
            <a:off x="959618" y="1168528"/>
            <a:ext cx="3206182" cy="3289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8CF6CD-D449-4A94-9EBD-82D575DFB033}"/>
              </a:ext>
            </a:extLst>
          </p:cNvPr>
          <p:cNvSpPr txBox="1"/>
          <p:nvPr/>
        </p:nvSpPr>
        <p:spPr>
          <a:xfrm>
            <a:off x="3115512" y="1213183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vocabulary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0EDD11-C102-42F1-9CEE-46B3002894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84" t="7093" r="38672"/>
          <a:stretch/>
        </p:blipFill>
        <p:spPr>
          <a:xfrm>
            <a:off x="4572000" y="1168528"/>
            <a:ext cx="3013672" cy="3289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F7EB8B-AC02-4B0C-ABB4-4904D819F79F}"/>
              </a:ext>
            </a:extLst>
          </p:cNvPr>
          <p:cNvSpPr txBox="1"/>
          <p:nvPr/>
        </p:nvSpPr>
        <p:spPr>
          <a:xfrm>
            <a:off x="6078836" y="1168528"/>
            <a:ext cx="1598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profile</a:t>
            </a:r>
          </a:p>
        </p:txBody>
      </p:sp>
    </p:spTree>
    <p:extLst>
      <p:ext uri="{BB962C8B-B14F-4D97-AF65-F5344CB8AC3E}">
        <p14:creationId xmlns:p14="http://schemas.microsoft.com/office/powerpoint/2010/main" val="1241629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4BCA1-BCEA-4ADB-B6F9-883AA34B1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flexibility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66F2D7-9483-448F-9123-5CD23E715F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287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D28184-1F95-49E3-83C6-8EAF01C630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25" r="48828"/>
          <a:stretch/>
        </p:blipFill>
        <p:spPr>
          <a:xfrm>
            <a:off x="959618" y="1130358"/>
            <a:ext cx="3206182" cy="3484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D88B35-D66F-4EBC-B305-D86D188204B4}"/>
              </a:ext>
            </a:extLst>
          </p:cNvPr>
          <p:cNvSpPr txBox="1"/>
          <p:nvPr/>
        </p:nvSpPr>
        <p:spPr>
          <a:xfrm>
            <a:off x="617286" y="946277"/>
            <a:ext cx="40142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profile in other language and domain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49D9CE-64A6-4ABE-98DC-1AB09DDABE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188" r="17042"/>
          <a:stretch/>
        </p:blipFill>
        <p:spPr>
          <a:xfrm>
            <a:off x="4915129" y="1099200"/>
            <a:ext cx="4108489" cy="3786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5546D6-FF74-4C95-8894-8B267A327864}"/>
              </a:ext>
            </a:extLst>
          </p:cNvPr>
          <p:cNvSpPr txBox="1"/>
          <p:nvPr/>
        </p:nvSpPr>
        <p:spPr>
          <a:xfrm>
            <a:off x="4915129" y="953100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 look and feel</a:t>
            </a:r>
          </a:p>
        </p:txBody>
      </p:sp>
    </p:spTree>
    <p:extLst>
      <p:ext uri="{BB962C8B-B14F-4D97-AF65-F5344CB8AC3E}">
        <p14:creationId xmlns:p14="http://schemas.microsoft.com/office/powerpoint/2010/main" val="122974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52882-70CE-4CB6-A1CD-EC2F69C9F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Generated artifacts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C1388-AE4F-4F31-8401-9B97A4521A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html (simple </a:t>
            </a:r>
            <a:r>
              <a:rPr lang="en-US" dirty="0" err="1">
                <a:highlight>
                  <a:srgbClr val="FFFF00"/>
                </a:highlight>
              </a:rPr>
              <a:t>css</a:t>
            </a:r>
            <a:r>
              <a:rPr lang="en-US" dirty="0">
                <a:highlight>
                  <a:srgbClr val="FFFF00"/>
                </a:highlight>
              </a:rPr>
              <a:t> embedding </a:t>
            </a:r>
            <a:r>
              <a:rPr lang="en-US" dirty="0"/>
              <a:t>+ SPA view approach)</a:t>
            </a:r>
          </a:p>
          <a:p>
            <a:r>
              <a:rPr lang="en-US" dirty="0"/>
              <a:t>RDF vocabulary</a:t>
            </a:r>
          </a:p>
          <a:p>
            <a:r>
              <a:rPr lang="en-US" dirty="0">
                <a:highlight>
                  <a:srgbClr val="FFFF00"/>
                </a:highlight>
              </a:rPr>
              <a:t>JSON-LD contexts</a:t>
            </a:r>
          </a:p>
          <a:p>
            <a:r>
              <a:rPr lang="en-US" dirty="0">
                <a:highlight>
                  <a:srgbClr val="FFFF00"/>
                </a:highlight>
              </a:rPr>
              <a:t>SHACL templates</a:t>
            </a:r>
          </a:p>
          <a:p>
            <a:r>
              <a:rPr lang="en-US" dirty="0"/>
              <a:t>Examples templates (</a:t>
            </a:r>
            <a:r>
              <a:rPr lang="en-US" dirty="0" err="1"/>
              <a:t>json</a:t>
            </a:r>
            <a:r>
              <a:rPr lang="en-US" dirty="0"/>
              <a:t>)</a:t>
            </a:r>
          </a:p>
          <a:p>
            <a:r>
              <a:rPr lang="en-US" dirty="0"/>
              <a:t>Translation support </a:t>
            </a:r>
          </a:p>
          <a:p>
            <a:r>
              <a:rPr lang="en-US" dirty="0" err="1"/>
              <a:t>xsd</a:t>
            </a:r>
            <a:r>
              <a:rPr lang="en-US" dirty="0"/>
              <a:t> representation (experimental)</a:t>
            </a:r>
          </a:p>
        </p:txBody>
      </p:sp>
    </p:spTree>
    <p:extLst>
      <p:ext uri="{BB962C8B-B14F-4D97-AF65-F5344CB8AC3E}">
        <p14:creationId xmlns:p14="http://schemas.microsoft.com/office/powerpoint/2010/main" val="3941039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AA702-A90D-46F1-83AD-753DE7289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Publication and supportive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2CD0C-0C9E-4E68-B7FA-19C03233D6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Webservice and proxies to </a:t>
            </a:r>
            <a:r>
              <a:rPr lang="en-US" dirty="0" err="1"/>
              <a:t>interprete</a:t>
            </a:r>
            <a:r>
              <a:rPr lang="en-US" dirty="0"/>
              <a:t> the generated website</a:t>
            </a:r>
          </a:p>
          <a:p>
            <a:r>
              <a:rPr lang="en-US" dirty="0"/>
              <a:t>Content negotiation for PURI support</a:t>
            </a:r>
          </a:p>
          <a:p>
            <a:r>
              <a:rPr lang="en-US" dirty="0"/>
              <a:t>SHACL validator (ISA testbed variant)</a:t>
            </a:r>
          </a:p>
          <a:p>
            <a:r>
              <a:rPr lang="en-US" dirty="0"/>
              <a:t>Experimental playground</a:t>
            </a:r>
          </a:p>
          <a:p>
            <a:pPr marL="10287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0352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AA702-A90D-46F1-83AD-753DE7289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Publication and supportive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2CD0C-0C9E-4E68-B7FA-19C03233D6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Webservice and proxies to </a:t>
            </a:r>
            <a:r>
              <a:rPr lang="en-US" dirty="0" err="1"/>
              <a:t>interprete</a:t>
            </a:r>
            <a:r>
              <a:rPr lang="en-US" dirty="0"/>
              <a:t> the generated website</a:t>
            </a:r>
          </a:p>
          <a:p>
            <a:r>
              <a:rPr lang="en-US" dirty="0"/>
              <a:t>Content negotiation for PURI support</a:t>
            </a:r>
          </a:p>
          <a:p>
            <a:r>
              <a:rPr lang="en-US" dirty="0"/>
              <a:t>SHACL validator (ISA testbed variant)</a:t>
            </a:r>
          </a:p>
          <a:p>
            <a:r>
              <a:rPr lang="en-US" dirty="0"/>
              <a:t>Experimental playground</a:t>
            </a:r>
          </a:p>
          <a:p>
            <a:pPr marL="10287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847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C3013-96DC-4F90-A1C5-8F5623129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Registry of data standards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BEC000-88A7-4BE1-AA88-7C7816F623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E045DA-92C6-4902-923D-726E8AE36B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63" r="21875"/>
          <a:stretch/>
        </p:blipFill>
        <p:spPr>
          <a:xfrm>
            <a:off x="2185435" y="953100"/>
            <a:ext cx="4773130" cy="3950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C62B0F-CB23-4B01-8868-F378E9D81967}"/>
              </a:ext>
            </a:extLst>
          </p:cNvPr>
          <p:cNvSpPr txBox="1"/>
          <p:nvPr/>
        </p:nvSpPr>
        <p:spPr>
          <a:xfrm>
            <a:off x="5798212" y="108311"/>
            <a:ext cx="3345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https://data.vlaanderen.be/standaarden/</a:t>
            </a:r>
          </a:p>
        </p:txBody>
      </p:sp>
    </p:spTree>
    <p:extLst>
      <p:ext uri="{BB962C8B-B14F-4D97-AF65-F5344CB8AC3E}">
        <p14:creationId xmlns:p14="http://schemas.microsoft.com/office/powerpoint/2010/main" val="2445926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A199C-4E52-4DDC-BE45-29F8B08B7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7C39F-7522-4704-9374-0448C92DB5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GitHub based (but adaptable to any git environment)</a:t>
            </a:r>
          </a:p>
          <a:p>
            <a:r>
              <a:rPr lang="en-US" dirty="0"/>
              <a:t>Deployment is done by copying template repositories and then configuration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(minor) UML tool is sole commercial bottleneck</a:t>
            </a:r>
          </a:p>
        </p:txBody>
      </p:sp>
    </p:spTree>
    <p:extLst>
      <p:ext uri="{BB962C8B-B14F-4D97-AF65-F5344CB8AC3E}">
        <p14:creationId xmlns:p14="http://schemas.microsoft.com/office/powerpoint/2010/main" val="151396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3" name="Google Shape;1053;p1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437" y="640339"/>
            <a:ext cx="4953476" cy="4503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p152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Q</a:t>
            </a:r>
            <a:r>
              <a:rPr lang="en" sz="37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uestions ?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153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4800" b="1" dirty="0">
                <a:solidFill>
                  <a:srgbClr val="4C4C4C"/>
                </a:solidFill>
              </a:rPr>
              <a:t>Thank You!</a:t>
            </a:r>
            <a:endParaRPr sz="4800" dirty="0"/>
          </a:p>
        </p:txBody>
      </p:sp>
      <p:sp>
        <p:nvSpPr>
          <p:cNvPr id="1060" name="Google Shape;1060;p153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08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108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108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" sz="3700" b="1" dirty="0"/>
              <a:t>Welcome and roundtable</a:t>
            </a:r>
            <a:endParaRPr sz="37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2" name="Google Shape;642;p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8BACB-2341-48E4-AF2B-F1F5950D8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pc="300" dirty="0">
                <a:latin typeface="EC Square Sans Cond Pro" panose="020B0506040000020004" pitchFamily="34" charset="0"/>
                <a:ea typeface="+mn-ea"/>
                <a:cs typeface="+mn-cs"/>
              </a:rPr>
              <a:t>Building Data standards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84C23B-5825-4C5F-8E8B-FCB1CF70F5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5C43A2D-057C-46D0-BF3B-BC1C591591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470055"/>
              </p:ext>
            </p:extLst>
          </p:nvPr>
        </p:nvGraphicFramePr>
        <p:xfrm>
          <a:off x="1357912" y="1062963"/>
          <a:ext cx="6271614" cy="41810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81043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FBBEF-248C-44C2-87E4-1D1F63C30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4C537-11A8-49F6-B1E5-B5BACE4196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2870" indent="0">
              <a:buNone/>
            </a:pPr>
            <a:r>
              <a:rPr lang="en-US" dirty="0"/>
              <a:t>Person that</a:t>
            </a:r>
          </a:p>
          <a:p>
            <a:pPr lvl="1"/>
            <a:r>
              <a:rPr lang="en-US" dirty="0"/>
              <a:t>Can write “formal” statements in vocabularies &amp; application profiles (linguistic skills)</a:t>
            </a:r>
          </a:p>
          <a:p>
            <a:pPr lvl="1"/>
            <a:r>
              <a:rPr lang="en-US" dirty="0"/>
              <a:t>Can organize information in a data model (structuring skills)</a:t>
            </a:r>
          </a:p>
          <a:p>
            <a:pPr lvl="1"/>
            <a:r>
              <a:rPr lang="en-US" dirty="0"/>
              <a:t>Can explain data model issues in a webinar (communication skills)</a:t>
            </a:r>
          </a:p>
          <a:p>
            <a:pPr lvl="1"/>
            <a:r>
              <a:rPr lang="en-US" dirty="0"/>
              <a:t>Can write &amp; execute simple software code (software developer skills)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630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8BACB-2341-48E4-AF2B-F1F5950D8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E08487-7ED3-4744-8577-E2A19937255E}"/>
              </a:ext>
            </a:extLst>
          </p:cNvPr>
          <p:cNvGrpSpPr/>
          <p:nvPr/>
        </p:nvGrpSpPr>
        <p:grpSpPr>
          <a:xfrm>
            <a:off x="907025" y="1364226"/>
            <a:ext cx="7527133" cy="3218835"/>
            <a:chOff x="296800" y="1972468"/>
            <a:chExt cx="9141481" cy="408169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516F693-0AC3-4133-B2B2-04DC46075C69}"/>
                </a:ext>
              </a:extLst>
            </p:cNvPr>
            <p:cNvGrpSpPr/>
            <p:nvPr/>
          </p:nvGrpSpPr>
          <p:grpSpPr>
            <a:xfrm>
              <a:off x="1309948" y="2697655"/>
              <a:ext cx="8128333" cy="2272729"/>
              <a:chOff x="1738231" y="517900"/>
              <a:chExt cx="10004103" cy="279720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78E7C7DB-9FCB-4D2D-90D3-B814B77209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38231" y="1559314"/>
                <a:ext cx="1358629" cy="714376"/>
              </a:xfrm>
              <a:prstGeom prst="rect">
                <a:avLst/>
              </a:prstGeom>
            </p:spPr>
          </p:pic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42955B7C-07BE-4B07-BA41-7AD225B18525}"/>
                  </a:ext>
                </a:extLst>
              </p:cNvPr>
              <p:cNvGrpSpPr/>
              <p:nvPr/>
            </p:nvGrpSpPr>
            <p:grpSpPr>
              <a:xfrm>
                <a:off x="2537719" y="517900"/>
                <a:ext cx="9204615" cy="2797204"/>
                <a:chOff x="2537719" y="517900"/>
                <a:chExt cx="9204615" cy="2797204"/>
              </a:xfrm>
            </p:grpSpPr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B3ED6164-8252-4E82-84A1-6F08D6770A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77671" y="1559314"/>
                  <a:ext cx="1358629" cy="714376"/>
                </a:xfrm>
                <a:prstGeom prst="rect">
                  <a:avLst/>
                </a:prstGeom>
              </p:spPr>
            </p:pic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F07BCA50-8791-478C-8DF7-A1234AD65F05}"/>
                    </a:ext>
                  </a:extLst>
                </p:cNvPr>
                <p:cNvGrpSpPr/>
                <p:nvPr/>
              </p:nvGrpSpPr>
              <p:grpSpPr>
                <a:xfrm>
                  <a:off x="2537719" y="517900"/>
                  <a:ext cx="3144758" cy="2797204"/>
                  <a:chOff x="3075554" y="404177"/>
                  <a:chExt cx="3144758" cy="2797204"/>
                </a:xfrm>
              </p:grpSpPr>
              <p:graphicFrame>
                <p:nvGraphicFramePr>
                  <p:cNvPr id="21" name="Diagram 20">
                    <a:extLst>
                      <a:ext uri="{FF2B5EF4-FFF2-40B4-BE49-F238E27FC236}">
                        <a16:creationId xmlns:a16="http://schemas.microsoft.com/office/drawing/2014/main" id="{E73505EC-B3BC-4863-B6B3-49131AC617B6}"/>
                      </a:ext>
                    </a:extLst>
                  </p:cNvPr>
                  <p:cNvGraphicFramePr/>
                  <p:nvPr/>
                </p:nvGraphicFramePr>
                <p:xfrm>
                  <a:off x="3075554" y="404177"/>
                  <a:ext cx="3144758" cy="2797204"/>
                </p:xfrm>
                <a:graphic>
                  <a:graphicData uri="http://schemas.openxmlformats.org/drawingml/2006/diagram">
                    <dgm:relIds xmlns:dgm="http://schemas.openxmlformats.org/drawingml/2006/diagram" xmlns:r="http://schemas.openxmlformats.org/officeDocument/2006/relationships" r:dm="rId3" r:lo="rId4" r:qs="rId5" r:cs="rId6"/>
                  </a:graphicData>
                </a:graphic>
              </p:graphicFrame>
              <p:pic>
                <p:nvPicPr>
                  <p:cNvPr id="22" name="Picture 21">
                    <a:extLst>
                      <a:ext uri="{FF2B5EF4-FFF2-40B4-BE49-F238E27FC236}">
                        <a16:creationId xmlns:a16="http://schemas.microsoft.com/office/drawing/2014/main" id="{CCFC6963-DC3B-485E-A00E-3EA1C94A2B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90744" y="2023976"/>
                    <a:ext cx="714377" cy="714377"/>
                  </a:xfrm>
                  <a:prstGeom prst="rect">
                    <a:avLst/>
                  </a:prstGeom>
                </p:spPr>
              </p:pic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B97F5161-4137-431E-95BB-83959BDE68DE}"/>
                      </a:ext>
                    </a:extLst>
                  </p:cNvPr>
                  <p:cNvSpPr txBox="1"/>
                  <p:nvPr/>
                </p:nvSpPr>
                <p:spPr>
                  <a:xfrm>
                    <a:off x="3469950" y="1537500"/>
                    <a:ext cx="1858892" cy="3219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Continuous-integration</a:t>
                    </a:r>
                    <a:endParaRPr kumimoji="0" lang="nl-BE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14BACB4-7B2C-4523-BB7D-D44AFFFB789C}"/>
                    </a:ext>
                  </a:extLst>
                </p:cNvPr>
                <p:cNvGrpSpPr/>
                <p:nvPr/>
              </p:nvGrpSpPr>
              <p:grpSpPr>
                <a:xfrm>
                  <a:off x="5850145" y="517900"/>
                  <a:ext cx="3144758" cy="2797204"/>
                  <a:chOff x="7320211" y="517900"/>
                  <a:chExt cx="3144758" cy="2797204"/>
                </a:xfrm>
              </p:grpSpPr>
              <p:graphicFrame>
                <p:nvGraphicFramePr>
                  <p:cNvPr id="19" name="Diagram 18">
                    <a:extLst>
                      <a:ext uri="{FF2B5EF4-FFF2-40B4-BE49-F238E27FC236}">
                        <a16:creationId xmlns:a16="http://schemas.microsoft.com/office/drawing/2014/main" id="{401FCC41-B31E-4BF3-BFB8-0EFE3817ED87}"/>
                      </a:ext>
                    </a:extLst>
                  </p:cNvPr>
                  <p:cNvGraphicFramePr/>
                  <p:nvPr>
                    <p:extLst>
                      <p:ext uri="{D42A27DB-BD31-4B8C-83A1-F6EECF244321}">
                        <p14:modId xmlns:p14="http://schemas.microsoft.com/office/powerpoint/2010/main" val="4051382932"/>
                      </p:ext>
                    </p:extLst>
                  </p:nvPr>
                </p:nvGraphicFramePr>
                <p:xfrm>
                  <a:off x="7320211" y="517900"/>
                  <a:ext cx="3144758" cy="2797204"/>
                </p:xfrm>
                <a:graphic>
                  <a:graphicData uri="http://schemas.openxmlformats.org/drawingml/2006/diagram">
                    <dgm:relIds xmlns:dgm="http://schemas.openxmlformats.org/drawingml/2006/diagram" xmlns:r="http://schemas.openxmlformats.org/officeDocument/2006/relationships" r:dm="rId9" r:lo="rId10" r:qs="rId11" r:cs="rId12"/>
                  </a:graphicData>
                </a:graphic>
              </p:graphicFrame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6963ECBB-B3C7-4591-9949-1CCC8C65DCFA}"/>
                      </a:ext>
                    </a:extLst>
                  </p:cNvPr>
                  <p:cNvSpPr txBox="1"/>
                  <p:nvPr/>
                </p:nvSpPr>
                <p:spPr>
                  <a:xfrm>
                    <a:off x="7880457" y="1654644"/>
                    <a:ext cx="1740517" cy="3219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Automated reflection</a:t>
                    </a:r>
                    <a:endParaRPr kumimoji="0" lang="nl-BE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pic>
              <p:nvPicPr>
                <p:cNvPr id="18" name="Picture 17" descr="Welkom Data.Vlaanderen.be - Mozilla Firefox">
                  <a:extLst>
                    <a:ext uri="{FF2B5EF4-FFF2-40B4-BE49-F238E27FC236}">
                      <a16:creationId xmlns:a16="http://schemas.microsoft.com/office/drawing/2014/main" id="{F963A2D9-BA95-4BF0-88D5-624D34EA00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798" t="5500" r="26371"/>
                <a:stretch/>
              </p:blipFill>
              <p:spPr>
                <a:xfrm>
                  <a:off x="8977233" y="744826"/>
                  <a:ext cx="2765101" cy="2343352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4BAFEB5-76EA-4305-B1C5-D045A5D9E983}"/>
                </a:ext>
              </a:extLst>
            </p:cNvPr>
            <p:cNvGrpSpPr/>
            <p:nvPr/>
          </p:nvGrpSpPr>
          <p:grpSpPr>
            <a:xfrm>
              <a:off x="296800" y="1972468"/>
              <a:ext cx="988404" cy="909565"/>
              <a:chOff x="688932" y="3008944"/>
              <a:chExt cx="1966586" cy="1809722"/>
            </a:xfrm>
            <a:solidFill>
              <a:srgbClr val="339933"/>
            </a:solidFill>
          </p:grpSpPr>
          <p:sp>
            <p:nvSpPr>
              <p:cNvPr id="11" name="Flowchart: Document 10">
                <a:extLst>
                  <a:ext uri="{FF2B5EF4-FFF2-40B4-BE49-F238E27FC236}">
                    <a16:creationId xmlns:a16="http://schemas.microsoft.com/office/drawing/2014/main" id="{5DA40961-EBED-4F75-A8CB-F47CA213DAC4}"/>
                  </a:ext>
                </a:extLst>
              </p:cNvPr>
              <p:cNvSpPr/>
              <p:nvPr/>
            </p:nvSpPr>
            <p:spPr>
              <a:xfrm>
                <a:off x="688932" y="3008944"/>
                <a:ext cx="1966586" cy="1809722"/>
              </a:xfrm>
              <a:prstGeom prst="flowChartDocument">
                <a:avLst/>
              </a:prstGeom>
              <a:grpFill/>
              <a:ln w="12700" cap="flat" cmpd="sng" algn="ctr">
                <a:solidFill>
                  <a:srgbClr val="549E39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BE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D4A437E1-0300-4CC2-8418-59A97CF06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250" y="3592595"/>
                <a:ext cx="1092966" cy="1142971"/>
              </a:xfrm>
              <a:prstGeom prst="rect">
                <a:avLst/>
              </a:prstGeom>
              <a:grpFill/>
            </p:spPr>
          </p:pic>
        </p:grpSp>
        <p:sp>
          <p:nvSpPr>
            <p:cNvPr id="7" name="Arrow: Bent-Up 6">
              <a:extLst>
                <a:ext uri="{FF2B5EF4-FFF2-40B4-BE49-F238E27FC236}">
                  <a16:creationId xmlns:a16="http://schemas.microsoft.com/office/drawing/2014/main" id="{B29EA9CE-8C22-4CED-9247-F4160C3B8E83}"/>
                </a:ext>
              </a:extLst>
            </p:cNvPr>
            <p:cNvSpPr/>
            <p:nvPr/>
          </p:nvSpPr>
          <p:spPr>
            <a:xfrm rot="5400000">
              <a:off x="565442" y="3131973"/>
              <a:ext cx="909565" cy="880225"/>
            </a:xfrm>
            <a:prstGeom prst="bentUpArrow">
              <a:avLst>
                <a:gd name="adj1" fmla="val 11527"/>
                <a:gd name="adj2" fmla="val 23316"/>
                <a:gd name="adj3" fmla="val 25000"/>
              </a:avLst>
            </a:prstGeom>
            <a:solidFill>
              <a:srgbClr val="4AB5C4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Callout: Bent Line with No Border 7">
              <a:extLst>
                <a:ext uri="{FF2B5EF4-FFF2-40B4-BE49-F238E27FC236}">
                  <a16:creationId xmlns:a16="http://schemas.microsoft.com/office/drawing/2014/main" id="{056E24E3-5C93-4F29-8469-0BD651062921}"/>
                </a:ext>
              </a:extLst>
            </p:cNvPr>
            <p:cNvSpPr/>
            <p:nvPr/>
          </p:nvSpPr>
          <p:spPr>
            <a:xfrm>
              <a:off x="2109020" y="5396884"/>
              <a:ext cx="1914222" cy="657278"/>
            </a:xfrm>
            <a:prstGeom prst="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63352"/>
                <a:gd name="adj6" fmla="val -14767"/>
              </a:avLst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Source data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Publishing </a:t>
              </a:r>
              <a:r>
                <a:rPr kumimoji="0" lang="nl-BE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configuration</a:t>
              </a:r>
              <a:endParaRPr kumimoji="0" lang="nl-BE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Callout: Bent Line with No Border 8">
              <a:extLst>
                <a:ext uri="{FF2B5EF4-FFF2-40B4-BE49-F238E27FC236}">
                  <a16:creationId xmlns:a16="http://schemas.microsoft.com/office/drawing/2014/main" id="{B37899E4-ED38-4B11-8AB9-C8FB8DA5EA51}"/>
                </a:ext>
              </a:extLst>
            </p:cNvPr>
            <p:cNvSpPr/>
            <p:nvPr/>
          </p:nvSpPr>
          <p:spPr>
            <a:xfrm>
              <a:off x="4903903" y="5396884"/>
              <a:ext cx="1914222" cy="657278"/>
            </a:xfrm>
            <a:prstGeom prst="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63352"/>
                <a:gd name="adj6" fmla="val -14767"/>
              </a:avLst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Derived</a:t>
              </a:r>
              <a:r>
                <a:rPr kumimoji="0" lang="nl-BE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nl-BE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artifacts</a:t>
              </a:r>
              <a:r>
                <a:rPr kumimoji="0" lang="nl-BE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Ready </a:t>
              </a:r>
              <a:r>
                <a:rPr kumimoji="0" lang="nl-BE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to</a:t>
              </a:r>
              <a:r>
                <a:rPr kumimoji="0" lang="nl-BE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nl-BE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publish</a:t>
              </a:r>
              <a:endParaRPr kumimoji="0" lang="nl-BE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2D00125-395B-4C3C-9AF0-A41C0EAE1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227" y="2373313"/>
              <a:ext cx="648684" cy="64868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78335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0FD8D-092B-4E5F-A754-D15993C4F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AC78F6C-E551-4F31-82AA-F3A45B467D0A}"/>
              </a:ext>
            </a:extLst>
          </p:cNvPr>
          <p:cNvSpPr/>
          <p:nvPr/>
        </p:nvSpPr>
        <p:spPr>
          <a:xfrm>
            <a:off x="718898" y="1268016"/>
            <a:ext cx="2668656" cy="663437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txBody>
          <a:bodyPr spcFirstLastPara="0" vert="horz" wrap="square" lIns="34290" tIns="34290" rIns="34290" bIns="34290" numCol="1" spcCol="1270" anchor="ctr" anchorCtr="0">
            <a:noAutofit/>
          </a:bodyPr>
          <a:lstStyle/>
          <a:p>
            <a:r>
              <a:rPr lang="en-US" sz="900" b="1" dirty="0">
                <a:solidFill>
                  <a:srgbClr val="7030A0"/>
                </a:solidFill>
              </a:rPr>
              <a:t>Thema repository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96A80B6-D403-423A-95A9-95856E3DC10A}"/>
              </a:ext>
            </a:extLst>
          </p:cNvPr>
          <p:cNvSpPr/>
          <p:nvPr/>
        </p:nvSpPr>
        <p:spPr>
          <a:xfrm>
            <a:off x="718898" y="2445538"/>
            <a:ext cx="2668656" cy="663437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txBody>
          <a:bodyPr spcFirstLastPara="0" vert="horz" wrap="square" lIns="34290" tIns="34290" rIns="34290" bIns="34290" numCol="1" spcCol="1270" anchor="ctr" anchorCtr="0">
            <a:noAutofit/>
          </a:bodyPr>
          <a:lstStyle/>
          <a:p>
            <a:r>
              <a:rPr lang="en-US" sz="900" b="1" dirty="0">
                <a:solidFill>
                  <a:srgbClr val="7030A0"/>
                </a:solidFill>
                <a:latin typeface="Arial"/>
                <a:cs typeface="Arial"/>
              </a:rPr>
              <a:t>Publication environment repository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651E1BB-D2A8-431D-97C2-A138E0C3C166}"/>
              </a:ext>
            </a:extLst>
          </p:cNvPr>
          <p:cNvSpPr/>
          <p:nvPr/>
        </p:nvSpPr>
        <p:spPr>
          <a:xfrm>
            <a:off x="718898" y="3623062"/>
            <a:ext cx="2668656" cy="663437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txBody>
          <a:bodyPr spcFirstLastPara="0" vert="horz" wrap="square" lIns="34290" tIns="34290" rIns="34290" bIns="34290" numCol="1" spcCol="1270" anchor="ctr" anchorCtr="0">
            <a:noAutofit/>
          </a:bodyPr>
          <a:lstStyle/>
          <a:p>
            <a:r>
              <a:rPr lang="en-US" sz="900" b="1" dirty="0">
                <a:solidFill>
                  <a:srgbClr val="7030A0"/>
                </a:solidFill>
                <a:latin typeface="Arial"/>
                <a:cs typeface="Arial"/>
              </a:rPr>
              <a:t>Generated repository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63990-8C4F-43C6-BB0A-6C56A8B18613}"/>
              </a:ext>
            </a:extLst>
          </p:cNvPr>
          <p:cNvSpPr txBox="1"/>
          <p:nvPr/>
        </p:nvSpPr>
        <p:spPr>
          <a:xfrm>
            <a:off x="4018788" y="1357360"/>
            <a:ext cx="295579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 repository which contains the content of one or more data standards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E8EA87-5FD0-49A5-A913-04E5894685F1}"/>
              </a:ext>
            </a:extLst>
          </p:cNvPr>
          <p:cNvSpPr txBox="1"/>
          <p:nvPr/>
        </p:nvSpPr>
        <p:spPr>
          <a:xfrm>
            <a:off x="4080510" y="2571750"/>
            <a:ext cx="34419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 repository associated with a publication environment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391D83-6B24-4526-9C5A-CBA09380A228}"/>
              </a:ext>
            </a:extLst>
          </p:cNvPr>
          <p:cNvSpPr txBox="1"/>
          <p:nvPr/>
        </p:nvSpPr>
        <p:spPr>
          <a:xfrm>
            <a:off x="4018789" y="3816280"/>
            <a:ext cx="427392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The repository that contains the result of the processing. </a:t>
            </a:r>
          </a:p>
          <a:p>
            <a:r>
              <a:rPr lang="en-US" sz="1050" dirty="0"/>
              <a:t>For every publication environment there is one generated repository.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941A48-7A29-4874-8EB1-9D7307AC7302}"/>
              </a:ext>
            </a:extLst>
          </p:cNvPr>
          <p:cNvSpPr txBox="1"/>
          <p:nvPr/>
        </p:nvSpPr>
        <p:spPr>
          <a:xfrm>
            <a:off x="2301716" y="1937706"/>
            <a:ext cx="10310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OLSOthema</a:t>
            </a:r>
            <a:r>
              <a:rPr lang="en-US" sz="1050" dirty="0"/>
              <a:t>-*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B9D1A8-C143-45DC-8C81-928D85524527}"/>
              </a:ext>
            </a:extLst>
          </p:cNvPr>
          <p:cNvSpPr txBox="1"/>
          <p:nvPr/>
        </p:nvSpPr>
        <p:spPr>
          <a:xfrm>
            <a:off x="1968291" y="3103275"/>
            <a:ext cx="14911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Data.vlaanderen.be; 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6D6E89-8F08-4E1D-8898-0C3FABB0977C}"/>
              </a:ext>
            </a:extLst>
          </p:cNvPr>
          <p:cNvSpPr txBox="1"/>
          <p:nvPr/>
        </p:nvSpPr>
        <p:spPr>
          <a:xfrm>
            <a:off x="1242415" y="4285857"/>
            <a:ext cx="21451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Data.vlaanderen.be-generated; *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52D2AA-5789-42A2-9910-2129D7DCA976}"/>
              </a:ext>
            </a:extLst>
          </p:cNvPr>
          <p:cNvSpPr txBox="1"/>
          <p:nvPr/>
        </p:nvSpPr>
        <p:spPr>
          <a:xfrm>
            <a:off x="6459379" y="1845611"/>
            <a:ext cx="24288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Find all: https://github.com/topics/oslothema</a:t>
            </a:r>
          </a:p>
        </p:txBody>
      </p:sp>
    </p:spTree>
    <p:extLst>
      <p:ext uri="{BB962C8B-B14F-4D97-AF65-F5344CB8AC3E}">
        <p14:creationId xmlns:p14="http://schemas.microsoft.com/office/powerpoint/2010/main" val="1673656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8BACB-2341-48E4-AF2B-F1F5950D8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Thema repository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17FBCEB-8F67-4E6E-A911-AD9587F660FA}"/>
              </a:ext>
            </a:extLst>
          </p:cNvPr>
          <p:cNvSpPr/>
          <p:nvPr/>
        </p:nvSpPr>
        <p:spPr>
          <a:xfrm>
            <a:off x="553064" y="1519712"/>
            <a:ext cx="317602" cy="317602"/>
          </a:xfrm>
          <a:prstGeom prst="ellipse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20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0BCFD5A-8BFA-4B92-86C4-C97DFCB09ED1}"/>
              </a:ext>
            </a:extLst>
          </p:cNvPr>
          <p:cNvCxnSpPr>
            <a:stCxn id="46" idx="6"/>
          </p:cNvCxnSpPr>
          <p:nvPr/>
        </p:nvCxnSpPr>
        <p:spPr>
          <a:xfrm flipV="1">
            <a:off x="870666" y="1678512"/>
            <a:ext cx="48081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427FB276-BF5D-43A1-90CE-9F3230E7DFE4}"/>
              </a:ext>
            </a:extLst>
          </p:cNvPr>
          <p:cNvSpPr/>
          <p:nvPr/>
        </p:nvSpPr>
        <p:spPr>
          <a:xfrm>
            <a:off x="1351478" y="1519712"/>
            <a:ext cx="317602" cy="317602"/>
          </a:xfrm>
          <a:prstGeom prst="ellipse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2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9E59A0D-5AEA-45E5-BD05-07C86A5CC250}"/>
              </a:ext>
            </a:extLst>
          </p:cNvPr>
          <p:cNvSpPr/>
          <p:nvPr/>
        </p:nvSpPr>
        <p:spPr>
          <a:xfrm>
            <a:off x="1534538" y="1519712"/>
            <a:ext cx="317602" cy="317602"/>
          </a:xfrm>
          <a:prstGeom prst="ellipse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20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98C2DD5-3A9D-4026-B200-C9C87837BFAB}"/>
              </a:ext>
            </a:extLst>
          </p:cNvPr>
          <p:cNvCxnSpPr>
            <a:cxnSpLocks/>
            <a:endCxn id="51" idx="2"/>
          </p:cNvCxnSpPr>
          <p:nvPr/>
        </p:nvCxnSpPr>
        <p:spPr>
          <a:xfrm>
            <a:off x="1880812" y="1837314"/>
            <a:ext cx="283543" cy="262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57E06021-2FBE-4D43-B5A3-FB183369AF90}"/>
              </a:ext>
            </a:extLst>
          </p:cNvPr>
          <p:cNvSpPr/>
          <p:nvPr/>
        </p:nvSpPr>
        <p:spPr>
          <a:xfrm>
            <a:off x="2164355" y="1940642"/>
            <a:ext cx="317602" cy="317602"/>
          </a:xfrm>
          <a:prstGeom prst="ellipse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2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57505BA-6502-4016-8ED6-DBFF5964BF6D}"/>
              </a:ext>
            </a:extLst>
          </p:cNvPr>
          <p:cNvSpPr/>
          <p:nvPr/>
        </p:nvSpPr>
        <p:spPr>
          <a:xfrm>
            <a:off x="2889114" y="1519712"/>
            <a:ext cx="317602" cy="317602"/>
          </a:xfrm>
          <a:prstGeom prst="ellipse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20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F1377A9-091D-4C96-8799-8D446190AA2D}"/>
              </a:ext>
            </a:extLst>
          </p:cNvPr>
          <p:cNvCxnSpPr>
            <a:cxnSpLocks/>
            <a:endCxn id="52" idx="2"/>
          </p:cNvCxnSpPr>
          <p:nvPr/>
        </p:nvCxnSpPr>
        <p:spPr>
          <a:xfrm>
            <a:off x="2039612" y="1678512"/>
            <a:ext cx="849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53EFD09-24CC-4EA6-9AF8-E2D0A461F7D2}"/>
              </a:ext>
            </a:extLst>
          </p:cNvPr>
          <p:cNvCxnSpPr>
            <a:cxnSpLocks/>
            <a:stCxn id="51" idx="6"/>
            <a:endCxn id="55" idx="2"/>
          </p:cNvCxnSpPr>
          <p:nvPr/>
        </p:nvCxnSpPr>
        <p:spPr>
          <a:xfrm flipV="1">
            <a:off x="2481956" y="2093940"/>
            <a:ext cx="407157" cy="5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01BA8FC6-3945-4698-A7C2-10B522487A1E}"/>
              </a:ext>
            </a:extLst>
          </p:cNvPr>
          <p:cNvSpPr/>
          <p:nvPr/>
        </p:nvSpPr>
        <p:spPr>
          <a:xfrm>
            <a:off x="2889114" y="1935139"/>
            <a:ext cx="317602" cy="317602"/>
          </a:xfrm>
          <a:prstGeom prst="ellipse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20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02C13DB-443D-4B18-AEE4-932B8CE47820}"/>
              </a:ext>
            </a:extLst>
          </p:cNvPr>
          <p:cNvCxnSpPr>
            <a:stCxn id="52" idx="4"/>
            <a:endCxn id="55" idx="0"/>
          </p:cNvCxnSpPr>
          <p:nvPr/>
        </p:nvCxnSpPr>
        <p:spPr>
          <a:xfrm>
            <a:off x="3047915" y="1837314"/>
            <a:ext cx="0" cy="9782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90BED139-9B62-47BB-B2C8-9723F40E208E}"/>
              </a:ext>
            </a:extLst>
          </p:cNvPr>
          <p:cNvSpPr/>
          <p:nvPr/>
        </p:nvSpPr>
        <p:spPr>
          <a:xfrm>
            <a:off x="3444300" y="1935138"/>
            <a:ext cx="317602" cy="317602"/>
          </a:xfrm>
          <a:prstGeom prst="rect">
            <a:avLst/>
          </a:prstGeom>
          <a:solidFill>
            <a:srgbClr val="CC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20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BCAFD33-837A-4FDF-BE7D-6F96A694882A}"/>
              </a:ext>
            </a:extLst>
          </p:cNvPr>
          <p:cNvCxnSpPr>
            <a:stCxn id="55" idx="6"/>
            <a:endCxn id="57" idx="1"/>
          </p:cNvCxnSpPr>
          <p:nvPr/>
        </p:nvCxnSpPr>
        <p:spPr>
          <a:xfrm flipV="1">
            <a:off x="3206716" y="2093940"/>
            <a:ext cx="237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E11F71E-F317-4F9F-9EBD-97C09FF66DEB}"/>
              </a:ext>
            </a:extLst>
          </p:cNvPr>
          <p:cNvCxnSpPr>
            <a:stCxn id="52" idx="6"/>
          </p:cNvCxnSpPr>
          <p:nvPr/>
        </p:nvCxnSpPr>
        <p:spPr>
          <a:xfrm flipV="1">
            <a:off x="3206716" y="1678512"/>
            <a:ext cx="84657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F853F885-9C57-4279-A517-F76A8EA18C59}"/>
              </a:ext>
            </a:extLst>
          </p:cNvPr>
          <p:cNvSpPr/>
          <p:nvPr/>
        </p:nvSpPr>
        <p:spPr>
          <a:xfrm>
            <a:off x="4053291" y="1519712"/>
            <a:ext cx="317602" cy="317602"/>
          </a:xfrm>
          <a:prstGeom prst="ellipse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20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C24A5BC-63A7-43EA-B371-BCA776815042}"/>
              </a:ext>
            </a:extLst>
          </p:cNvPr>
          <p:cNvSpPr/>
          <p:nvPr/>
        </p:nvSpPr>
        <p:spPr>
          <a:xfrm>
            <a:off x="4156952" y="1519710"/>
            <a:ext cx="317602" cy="317602"/>
          </a:xfrm>
          <a:prstGeom prst="ellipse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20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BA5E88B-29A0-43C3-B895-9DD52D5C758F}"/>
              </a:ext>
            </a:extLst>
          </p:cNvPr>
          <p:cNvSpPr/>
          <p:nvPr/>
        </p:nvSpPr>
        <p:spPr>
          <a:xfrm>
            <a:off x="4277591" y="1935137"/>
            <a:ext cx="317602" cy="317602"/>
          </a:xfrm>
          <a:prstGeom prst="ellipse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20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5F25A2-30EF-415A-A66A-04FFE081ACC4}"/>
              </a:ext>
            </a:extLst>
          </p:cNvPr>
          <p:cNvCxnSpPr>
            <a:stCxn id="57" idx="3"/>
            <a:endCxn id="62" idx="2"/>
          </p:cNvCxnSpPr>
          <p:nvPr/>
        </p:nvCxnSpPr>
        <p:spPr>
          <a:xfrm flipV="1">
            <a:off x="3761901" y="2093939"/>
            <a:ext cx="5156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9450E26-3657-430B-9686-BCD616EAE9DD}"/>
              </a:ext>
            </a:extLst>
          </p:cNvPr>
          <p:cNvCxnSpPr>
            <a:cxnSpLocks/>
            <a:endCxn id="62" idx="0"/>
          </p:cNvCxnSpPr>
          <p:nvPr/>
        </p:nvCxnSpPr>
        <p:spPr>
          <a:xfrm>
            <a:off x="4436392" y="1837310"/>
            <a:ext cx="0" cy="9782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42AC19FD-6E75-410F-957D-6E30CAFA3A20}"/>
              </a:ext>
            </a:extLst>
          </p:cNvPr>
          <p:cNvSpPr/>
          <p:nvPr/>
        </p:nvSpPr>
        <p:spPr>
          <a:xfrm>
            <a:off x="4832776" y="1940642"/>
            <a:ext cx="317602" cy="317602"/>
          </a:xfrm>
          <a:prstGeom prst="rect">
            <a:avLst/>
          </a:prstGeom>
          <a:solidFill>
            <a:srgbClr val="CC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20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1CAF14C-AF57-481E-9451-BA5C14E501FE}"/>
              </a:ext>
            </a:extLst>
          </p:cNvPr>
          <p:cNvCxnSpPr>
            <a:stCxn id="62" idx="6"/>
            <a:endCxn id="65" idx="1"/>
          </p:cNvCxnSpPr>
          <p:nvPr/>
        </p:nvCxnSpPr>
        <p:spPr>
          <a:xfrm>
            <a:off x="4595192" y="2093939"/>
            <a:ext cx="237583" cy="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F572C1D3-53C9-4240-BD6E-87EB6923461F}"/>
              </a:ext>
            </a:extLst>
          </p:cNvPr>
          <p:cNvSpPr/>
          <p:nvPr/>
        </p:nvSpPr>
        <p:spPr>
          <a:xfrm>
            <a:off x="4832775" y="2400959"/>
            <a:ext cx="317602" cy="317602"/>
          </a:xfrm>
          <a:prstGeom prst="ellipse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20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6381052-DF88-4C7A-A450-D96A62995920}"/>
              </a:ext>
            </a:extLst>
          </p:cNvPr>
          <p:cNvCxnSpPr>
            <a:cxnSpLocks/>
            <a:stCxn id="67" idx="6"/>
            <a:endCxn id="69" idx="1"/>
          </p:cNvCxnSpPr>
          <p:nvPr/>
        </p:nvCxnSpPr>
        <p:spPr>
          <a:xfrm>
            <a:off x="5150377" y="2559759"/>
            <a:ext cx="244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197D281B-C614-4C74-8DFB-D8DDE7A57C7B}"/>
              </a:ext>
            </a:extLst>
          </p:cNvPr>
          <p:cNvSpPr/>
          <p:nvPr/>
        </p:nvSpPr>
        <p:spPr>
          <a:xfrm>
            <a:off x="5394428" y="2400959"/>
            <a:ext cx="317602" cy="317602"/>
          </a:xfrm>
          <a:prstGeom prst="rect">
            <a:avLst/>
          </a:prstGeom>
          <a:solidFill>
            <a:srgbClr val="CC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200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AB20C2C-74C3-4A37-90D8-7DD11BF28A2E}"/>
              </a:ext>
            </a:extLst>
          </p:cNvPr>
          <p:cNvCxnSpPr>
            <a:stCxn id="65" idx="2"/>
            <a:endCxn id="67" idx="0"/>
          </p:cNvCxnSpPr>
          <p:nvPr/>
        </p:nvCxnSpPr>
        <p:spPr>
          <a:xfrm flipH="1">
            <a:off x="4991576" y="2258244"/>
            <a:ext cx="1" cy="14271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D2CE0799-B90C-430F-9541-AEFFF659569E}"/>
              </a:ext>
            </a:extLst>
          </p:cNvPr>
          <p:cNvSpPr/>
          <p:nvPr/>
        </p:nvSpPr>
        <p:spPr>
          <a:xfrm>
            <a:off x="5394427" y="2893613"/>
            <a:ext cx="317602" cy="317602"/>
          </a:xfrm>
          <a:prstGeom prst="ellipse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20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F61E662-0B37-4A3D-89E1-F023DAA7776F}"/>
              </a:ext>
            </a:extLst>
          </p:cNvPr>
          <p:cNvCxnSpPr>
            <a:stCxn id="69" idx="2"/>
            <a:endCxn id="71" idx="0"/>
          </p:cNvCxnSpPr>
          <p:nvPr/>
        </p:nvCxnSpPr>
        <p:spPr>
          <a:xfrm flipH="1">
            <a:off x="5553228" y="2718560"/>
            <a:ext cx="1" cy="17505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5644D2B-2B90-49C9-8B5B-7557873939DE}"/>
              </a:ext>
            </a:extLst>
          </p:cNvPr>
          <p:cNvCxnSpPr>
            <a:stCxn id="71" idx="6"/>
          </p:cNvCxnSpPr>
          <p:nvPr/>
        </p:nvCxnSpPr>
        <p:spPr>
          <a:xfrm flipV="1">
            <a:off x="5712029" y="3052414"/>
            <a:ext cx="1300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83AA1ACD-C299-4E67-95F7-EE3EA4301BA5}"/>
              </a:ext>
            </a:extLst>
          </p:cNvPr>
          <p:cNvSpPr/>
          <p:nvPr/>
        </p:nvSpPr>
        <p:spPr>
          <a:xfrm>
            <a:off x="1741091" y="1519709"/>
            <a:ext cx="317602" cy="317602"/>
          </a:xfrm>
          <a:prstGeom prst="rect">
            <a:avLst/>
          </a:prstGeom>
          <a:solidFill>
            <a:srgbClr val="CC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20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6EF2581-4572-4964-AAE9-3585B2917EB8}"/>
              </a:ext>
            </a:extLst>
          </p:cNvPr>
          <p:cNvSpPr/>
          <p:nvPr/>
        </p:nvSpPr>
        <p:spPr>
          <a:xfrm>
            <a:off x="4277591" y="1519709"/>
            <a:ext cx="317602" cy="317602"/>
          </a:xfrm>
          <a:prstGeom prst="rect">
            <a:avLst/>
          </a:prstGeom>
          <a:solidFill>
            <a:srgbClr val="CC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20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D97DE4F-705D-4E34-8EC2-A9B2C812255A}"/>
              </a:ext>
            </a:extLst>
          </p:cNvPr>
          <p:cNvGrpSpPr/>
          <p:nvPr/>
        </p:nvGrpSpPr>
        <p:grpSpPr>
          <a:xfrm>
            <a:off x="553064" y="3850578"/>
            <a:ext cx="1847433" cy="783548"/>
            <a:chOff x="8942022" y="545063"/>
            <a:chExt cx="4653109" cy="1973512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76E9A5C-1C8F-4A94-82BB-48C6CA2B3349}"/>
                </a:ext>
              </a:extLst>
            </p:cNvPr>
            <p:cNvSpPr/>
            <p:nvPr/>
          </p:nvSpPr>
          <p:spPr>
            <a:xfrm>
              <a:off x="8978465" y="1269174"/>
              <a:ext cx="477079" cy="477079"/>
            </a:xfrm>
            <a:prstGeom prst="rect">
              <a:avLst/>
            </a:prstGeom>
            <a:solidFill>
              <a:srgbClr val="CC6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20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A6B3380-3D4B-4704-B9D1-E60D5E50E9A7}"/>
                </a:ext>
              </a:extLst>
            </p:cNvPr>
            <p:cNvSpPr/>
            <p:nvPr/>
          </p:nvSpPr>
          <p:spPr>
            <a:xfrm>
              <a:off x="8942022" y="545063"/>
              <a:ext cx="477079" cy="477079"/>
            </a:xfrm>
            <a:prstGeom prst="ellipse">
              <a:avLst/>
            </a:prstGeom>
            <a:solidFill>
              <a:srgbClr val="FF99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20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55ACA17-2B60-4DF3-80F3-7FEBB59051B6}"/>
                </a:ext>
              </a:extLst>
            </p:cNvPr>
            <p:cNvSpPr txBox="1"/>
            <p:nvPr/>
          </p:nvSpPr>
          <p:spPr>
            <a:xfrm>
              <a:off x="9603296" y="598938"/>
              <a:ext cx="1712693" cy="697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200" dirty="0" err="1"/>
                <a:t>commit</a:t>
              </a:r>
              <a:endParaRPr lang="nl-BE" sz="12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E12E804-F9B1-4237-83F9-662BA0E70DF5}"/>
                </a:ext>
              </a:extLst>
            </p:cNvPr>
            <p:cNvSpPr txBox="1"/>
            <p:nvPr/>
          </p:nvSpPr>
          <p:spPr>
            <a:xfrm>
              <a:off x="9603296" y="1317622"/>
              <a:ext cx="1002101" cy="697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200" dirty="0"/>
                <a:t>tag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7308BE83-CB04-4E72-94E1-733ED955AA0F}"/>
                </a:ext>
              </a:extLst>
            </p:cNvPr>
            <p:cNvCxnSpPr/>
            <p:nvPr/>
          </p:nvCxnSpPr>
          <p:spPr>
            <a:xfrm>
              <a:off x="9203635" y="1868557"/>
              <a:ext cx="0" cy="25841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29CC6AE-A6A3-4C6D-B480-961CB6148063}"/>
                </a:ext>
              </a:extLst>
            </p:cNvPr>
            <p:cNvSpPr txBox="1"/>
            <p:nvPr/>
          </p:nvSpPr>
          <p:spPr>
            <a:xfrm>
              <a:off x="9585119" y="1820901"/>
              <a:ext cx="4010012" cy="697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200" dirty="0"/>
                <a:t>Pull </a:t>
              </a:r>
              <a:r>
                <a:rPr lang="nl-BE" sz="1200" dirty="0" err="1"/>
                <a:t>request</a:t>
              </a:r>
              <a:r>
                <a:rPr lang="nl-BE" sz="1200" dirty="0"/>
                <a:t>/ </a:t>
              </a:r>
              <a:r>
                <a:rPr lang="nl-BE" sz="1200" dirty="0" err="1"/>
                <a:t>merges</a:t>
              </a:r>
              <a:endParaRPr lang="nl-BE" sz="1200" dirty="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B70B14EB-B706-4EF5-85DA-479FEC5D1337}"/>
              </a:ext>
            </a:extLst>
          </p:cNvPr>
          <p:cNvSpPr txBox="1"/>
          <p:nvPr/>
        </p:nvSpPr>
        <p:spPr>
          <a:xfrm>
            <a:off x="7007105" y="1512877"/>
            <a:ext cx="540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Draft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508BE2F-6F3F-46DA-84C9-9081E8CDF6BE}"/>
              </a:ext>
            </a:extLst>
          </p:cNvPr>
          <p:cNvSpPr txBox="1"/>
          <p:nvPr/>
        </p:nvSpPr>
        <p:spPr>
          <a:xfrm>
            <a:off x="7006388" y="1935137"/>
            <a:ext cx="930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Candidate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1EF15-17CA-4448-B7A0-90B09D9B996E}"/>
              </a:ext>
            </a:extLst>
          </p:cNvPr>
          <p:cNvSpPr txBox="1"/>
          <p:nvPr/>
        </p:nvSpPr>
        <p:spPr>
          <a:xfrm>
            <a:off x="7006388" y="2348963"/>
            <a:ext cx="16906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Standard release </a:t>
            </a:r>
            <a:r>
              <a:rPr lang="en-US" sz="1100" dirty="0" err="1"/>
              <a:t>x.y</a:t>
            </a:r>
            <a:endParaRPr lang="en-US" sz="11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99EE929-F6CB-4B4C-B5C6-AC9FDAC99B35}"/>
              </a:ext>
            </a:extLst>
          </p:cNvPr>
          <p:cNvSpPr txBox="1"/>
          <p:nvPr/>
        </p:nvSpPr>
        <p:spPr>
          <a:xfrm>
            <a:off x="7006388" y="2806086"/>
            <a:ext cx="7882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Draft </a:t>
            </a:r>
            <a:r>
              <a:rPr lang="en-US" sz="1100" dirty="0" err="1"/>
              <a:t>x.z</a:t>
            </a:r>
            <a:endParaRPr lang="en-US" sz="1100" dirty="0"/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9DFE4D90-B567-45D7-82F1-1F1CE0C7C55A}"/>
              </a:ext>
            </a:extLst>
          </p:cNvPr>
          <p:cNvSpPr/>
          <p:nvPr/>
        </p:nvSpPr>
        <p:spPr>
          <a:xfrm>
            <a:off x="6014329" y="4126076"/>
            <a:ext cx="2914437" cy="46191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no specific governance imposed</a:t>
            </a:r>
          </a:p>
        </p:txBody>
      </p:sp>
    </p:spTree>
    <p:extLst>
      <p:ext uri="{BB962C8B-B14F-4D97-AF65-F5344CB8AC3E}">
        <p14:creationId xmlns:p14="http://schemas.microsoft.com/office/powerpoint/2010/main" val="2369139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F571F-BC0A-447B-BC4D-1B89DE467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modeling guidelines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2B06D2-812E-4AC8-AE8F-199792C8B8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UML is master language for the editor</a:t>
            </a:r>
          </a:p>
          <a:p>
            <a:r>
              <a:rPr lang="en-US" dirty="0"/>
              <a:t>Annotated to generate a predicable Semantic Web representation</a:t>
            </a:r>
          </a:p>
          <a:p>
            <a:r>
              <a:rPr lang="en-US" dirty="0"/>
              <a:t>The semantic web representation is normative document</a:t>
            </a:r>
          </a:p>
          <a:p>
            <a:endParaRPr lang="en-US" dirty="0"/>
          </a:p>
          <a:p>
            <a:pPr marL="102870" indent="0">
              <a:buNone/>
            </a:pPr>
            <a:endParaRPr lang="en-US" sz="1800" dirty="0"/>
          </a:p>
          <a:p>
            <a:pPr marL="102870" indent="0">
              <a:buNone/>
            </a:pPr>
            <a:endParaRPr lang="en-US" sz="1800" dirty="0"/>
          </a:p>
          <a:p>
            <a:pPr marL="102870" indent="0">
              <a:buNone/>
            </a:pPr>
            <a:r>
              <a:rPr lang="en-US" sz="1800" dirty="0"/>
              <a:t>https://github.com/Informatievlaanderen/OSLOthema-toolchainTestbed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547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5BAF0-5F80-4E9B-8F9D-AFE426569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Publication 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37092-2F4A-4263-BB25-EB31137959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2870" indent="0">
              <a:buNone/>
            </a:pPr>
            <a:r>
              <a:rPr lang="en-US" dirty="0"/>
              <a:t>Contains the list of </a:t>
            </a:r>
            <a:r>
              <a:rPr lang="en-US" b="1" dirty="0"/>
              <a:t>publication points </a:t>
            </a:r>
            <a:r>
              <a:rPr lang="en-US" dirty="0"/>
              <a:t>to be published.</a:t>
            </a:r>
          </a:p>
          <a:p>
            <a:pPr marL="10287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64C9C-3923-42E4-A36D-5C9493A6A1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94" t="17959" r="40468" b="43491"/>
          <a:stretch/>
        </p:blipFill>
        <p:spPr>
          <a:xfrm>
            <a:off x="1915518" y="2216895"/>
            <a:ext cx="4657725" cy="1650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981009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2FA61B056BF04BB41EAF8746BED8CA" ma:contentTypeVersion="16" ma:contentTypeDescription="Create a new document." ma:contentTypeScope="" ma:versionID="29760de7b8867cc5e09681527e788cb5">
  <xsd:schema xmlns:xsd="http://www.w3.org/2001/XMLSchema" xmlns:xs="http://www.w3.org/2001/XMLSchema" xmlns:p="http://schemas.microsoft.com/office/2006/metadata/properties" xmlns:ns2="abd5de4e-6ecd-4522-a9f4-1c24c7648312" xmlns:ns3="d8af5a5f-e2e6-468c-9f28-f81d99523fed" targetNamespace="http://schemas.microsoft.com/office/2006/metadata/properties" ma:root="true" ma:fieldsID="1084b3a6d4736aeccafab3d83a0f1002" ns2:_="" ns3:_="">
    <xsd:import namespace="abd5de4e-6ecd-4522-a9f4-1c24c7648312"/>
    <xsd:import namespace="d8af5a5f-e2e6-468c-9f28-f81d99523fe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Comment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y2ot" minOccurs="0"/>
                <xsd:element ref="ns3:_x0063_bw3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d5de4e-6ecd-4522-a9f4-1c24c764831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af5a5f-e2e6-468c-9f28-f81d99523f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Comment" ma:index="16" nillable="true" ma:displayName="Comment" ma:description="Een woordje uitleg" ma:format="Dropdown" ma:internalName="Comment">
      <xsd:simpleType>
        <xsd:restriction base="dms:Text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y2ot" ma:index="21" nillable="true" ma:displayName="Date and Time" ma:internalName="y2ot">
      <xsd:simpleType>
        <xsd:restriction base="dms:DateTime"/>
      </xsd:simpleType>
    </xsd:element>
    <xsd:element name="_x0063_bw3" ma:index="22" nillable="true" ma:displayName="Person or Group" ma:list="UserInfo" ma:internalName="_x0063_bw3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0063_bw3 xmlns="d8af5a5f-e2e6-468c-9f28-f81d99523fed">
      <UserInfo>
        <DisplayName/>
        <AccountId xsi:nil="true"/>
        <AccountType/>
      </UserInfo>
    </_x0063_bw3>
    <y2ot xmlns="d8af5a5f-e2e6-468c-9f28-f81d99523fed" xsi:nil="true"/>
    <Comment xmlns="d8af5a5f-e2e6-468c-9f28-f81d99523fed" xsi:nil="true"/>
  </documentManagement>
</p:properties>
</file>

<file path=customXml/itemProps1.xml><?xml version="1.0" encoding="utf-8"?>
<ds:datastoreItem xmlns:ds="http://schemas.openxmlformats.org/officeDocument/2006/customXml" ds:itemID="{5D2CF8A5-C5D8-41AE-9DC3-945DB2041A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d5de4e-6ecd-4522-a9f4-1c24c7648312"/>
    <ds:schemaRef ds:uri="d8af5a5f-e2e6-468c-9f28-f81d99523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935DC48-B9EE-4A15-92AD-5C37865FB88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EBD96A-A67F-4E72-8EA5-910DEBD4BB35}">
  <ds:schemaRefs>
    <ds:schemaRef ds:uri="http://schemas.microsoft.com/office/2006/metadata/properties"/>
    <ds:schemaRef ds:uri="http://schemas.microsoft.com/office/infopath/2007/PartnerControls"/>
    <ds:schemaRef ds:uri="d8af5a5f-e2e6-468c-9f28-f81d99523fe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417</Words>
  <Application>Microsoft Office PowerPoint</Application>
  <PresentationFormat>On-screen Show (16:9)</PresentationFormat>
  <Paragraphs>112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Proxima Nova Semibold</vt:lpstr>
      <vt:lpstr>Courier New</vt:lpstr>
      <vt:lpstr>Arial</vt:lpstr>
      <vt:lpstr>Proxima Nova</vt:lpstr>
      <vt:lpstr>Georgia</vt:lpstr>
      <vt:lpstr>Proxima Nova Extrabold</vt:lpstr>
      <vt:lpstr>EC Square Sans Cond Pro</vt:lpstr>
      <vt:lpstr>Calibri</vt:lpstr>
      <vt:lpstr>Noto Sans Symbols</vt:lpstr>
      <vt:lpstr>Simple Light</vt:lpstr>
      <vt:lpstr>4_Presentatie_verbeelding werkt - kopie</vt:lpstr>
      <vt:lpstr>4_Presentatie_verbeelding werkt - kopie</vt:lpstr>
      <vt:lpstr>4_Presentatie_verbeelding werkt - kopie</vt:lpstr>
      <vt:lpstr>PowerPoint Presentation</vt:lpstr>
      <vt:lpstr>PowerPoint Presentation</vt:lpstr>
      <vt:lpstr>Building Data standards </vt:lpstr>
      <vt:lpstr>Editors</vt:lpstr>
      <vt:lpstr>Automation</vt:lpstr>
      <vt:lpstr>Setup</vt:lpstr>
      <vt:lpstr>Thema repository</vt:lpstr>
      <vt:lpstr>Data modeling guidelines</vt:lpstr>
      <vt:lpstr>Publication environment</vt:lpstr>
      <vt:lpstr>Automation</vt:lpstr>
      <vt:lpstr>Representation flexibility</vt:lpstr>
      <vt:lpstr>Representation flexibility</vt:lpstr>
      <vt:lpstr>Generated artifacts</vt:lpstr>
      <vt:lpstr>Publication and supportive tools</vt:lpstr>
      <vt:lpstr>Publication and supportive tools</vt:lpstr>
      <vt:lpstr>Registry of data standards</vt:lpstr>
      <vt:lpstr>prerequisites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Arne Van Der Stuyft</dc:creator>
  <cp:lastModifiedBy>Bert Van Nuffelen</cp:lastModifiedBy>
  <cp:revision>102</cp:revision>
  <dcterms:modified xsi:type="dcterms:W3CDTF">2022-04-27T18:24:09Z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0x0101007D2FA61B056BF04BB41EAF8746BED8CA</vt:lpwstr>
  </property>
</Properties>
</file>